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</p:sldMasterIdLst>
  <p:sldIdLst>
    <p:sldId id="256" r:id="rId3"/>
    <p:sldId id="270" r:id="rId4"/>
    <p:sldId id="5436" r:id="rId5"/>
    <p:sldId id="272" r:id="rId6"/>
    <p:sldId id="2146850559" r:id="rId7"/>
    <p:sldId id="2146850560" r:id="rId8"/>
    <p:sldId id="5435" r:id="rId9"/>
    <p:sldId id="5434" r:id="rId10"/>
    <p:sldId id="5419" r:id="rId11"/>
    <p:sldId id="5420" r:id="rId12"/>
    <p:sldId id="5421" r:id="rId13"/>
  </p:sldIdLst>
  <p:sldSz cx="12192000" cy="6858000"/>
  <p:notesSz cx="6770688" cy="990282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10D604-49C0-0F4A-9FAF-6EF0B1697A55}" v="5" dt="2023-12-08T12:49:43.6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48" autoAdjust="0"/>
    <p:restoredTop sz="95994"/>
  </p:normalViewPr>
  <p:slideViewPr>
    <p:cSldViewPr snapToGrid="0" showGuides="1">
      <p:cViewPr varScale="1">
        <p:scale>
          <a:sx n="106" d="100"/>
          <a:sy n="106" d="100"/>
        </p:scale>
        <p:origin x="103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（Hacobu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夕日が見える道路&#10;&#10;自動的に生成された説明">
            <a:extLst>
              <a:ext uri="{FF2B5EF4-FFF2-40B4-BE49-F238E27FC236}">
                <a16:creationId xmlns:a16="http://schemas.microsoft.com/office/drawing/2014/main" id="{A43E7535-7AE3-0E04-EC7C-355AE92F98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9" t="16666" r="26146"/>
          <a:stretch/>
        </p:blipFill>
        <p:spPr>
          <a:xfrm>
            <a:off x="6312000" y="461860"/>
            <a:ext cx="5381432" cy="5991140"/>
          </a:xfrm>
          <a:prstGeom prst="roundRect">
            <a:avLst>
              <a:gd name="adj" fmla="val 2597"/>
            </a:avLst>
          </a:prstGeom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8A7AA7E2-6688-EBCF-C7F3-4874CFA44D2A}"/>
              </a:ext>
            </a:extLst>
          </p:cNvPr>
          <p:cNvGrpSpPr/>
          <p:nvPr userDrawn="1"/>
        </p:nvGrpSpPr>
        <p:grpSpPr>
          <a:xfrm>
            <a:off x="2143282" y="6109667"/>
            <a:ext cx="1171386" cy="261293"/>
            <a:chOff x="3801134" y="10074942"/>
            <a:chExt cx="1931567" cy="430857"/>
          </a:xfrm>
        </p:grpSpPr>
        <p:pic>
          <p:nvPicPr>
            <p:cNvPr id="7" name="object 13">
              <a:extLst>
                <a:ext uri="{FF2B5EF4-FFF2-40B4-BE49-F238E27FC236}">
                  <a16:creationId xmlns:a16="http://schemas.microsoft.com/office/drawing/2014/main" id="{3EA8AF5F-5BE2-2C06-E30D-3541012209E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01134" y="10358097"/>
              <a:ext cx="183198" cy="147702"/>
            </a:xfrm>
            <a:prstGeom prst="rect">
              <a:avLst/>
            </a:prstGeom>
          </p:spPr>
        </p:pic>
        <p:sp>
          <p:nvSpPr>
            <p:cNvPr id="8" name="object 14">
              <a:extLst>
                <a:ext uri="{FF2B5EF4-FFF2-40B4-BE49-F238E27FC236}">
                  <a16:creationId xmlns:a16="http://schemas.microsoft.com/office/drawing/2014/main" id="{787434E9-C354-1820-D3EA-EFCB76CA520C}"/>
                </a:ext>
              </a:extLst>
            </p:cNvPr>
            <p:cNvSpPr/>
            <p:nvPr/>
          </p:nvSpPr>
          <p:spPr>
            <a:xfrm>
              <a:off x="4053421" y="10360234"/>
              <a:ext cx="177800" cy="143510"/>
            </a:xfrm>
            <a:custGeom>
              <a:avLst/>
              <a:gdLst/>
              <a:ahLst/>
              <a:cxnLst/>
              <a:rect l="l" t="t" r="r" b="b"/>
              <a:pathLst>
                <a:path w="177800" h="143509">
                  <a:moveTo>
                    <a:pt x="177241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79184" y="16510"/>
                  </a:lnTo>
                  <a:lnTo>
                    <a:pt x="79184" y="143510"/>
                  </a:lnTo>
                  <a:lnTo>
                    <a:pt x="98056" y="143510"/>
                  </a:lnTo>
                  <a:lnTo>
                    <a:pt x="98056" y="16510"/>
                  </a:lnTo>
                  <a:lnTo>
                    <a:pt x="177241" y="16510"/>
                  </a:lnTo>
                  <a:lnTo>
                    <a:pt x="17724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pic>
          <p:nvPicPr>
            <p:cNvPr id="9" name="object 15">
              <a:extLst>
                <a:ext uri="{FF2B5EF4-FFF2-40B4-BE49-F238E27FC236}">
                  <a16:creationId xmlns:a16="http://schemas.microsoft.com/office/drawing/2014/main" id="{873DCD17-3493-84BB-D00E-54D0C7DBB90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08580" y="10360135"/>
              <a:ext cx="174172" cy="143608"/>
            </a:xfrm>
            <a:prstGeom prst="rect">
              <a:avLst/>
            </a:prstGeom>
          </p:spPr>
        </p:pic>
        <p:grpSp>
          <p:nvGrpSpPr>
            <p:cNvPr id="10" name="object 16">
              <a:extLst>
                <a:ext uri="{FF2B5EF4-FFF2-40B4-BE49-F238E27FC236}">
                  <a16:creationId xmlns:a16="http://schemas.microsoft.com/office/drawing/2014/main" id="{1FD7CA4A-5909-E87A-1129-EBF8B20EE912}"/>
                </a:ext>
              </a:extLst>
            </p:cNvPr>
            <p:cNvGrpSpPr/>
            <p:nvPr/>
          </p:nvGrpSpPr>
          <p:grpSpPr>
            <a:xfrm>
              <a:off x="4552875" y="10360135"/>
              <a:ext cx="415290" cy="144145"/>
              <a:chOff x="4552875" y="10360135"/>
              <a:chExt cx="415290" cy="144145"/>
            </a:xfrm>
          </p:grpSpPr>
          <p:pic>
            <p:nvPicPr>
              <p:cNvPr id="22" name="object 17">
                <a:extLst>
                  <a:ext uri="{FF2B5EF4-FFF2-40B4-BE49-F238E27FC236}">
                    <a16:creationId xmlns:a16="http://schemas.microsoft.com/office/drawing/2014/main" id="{B2DF6D21-1688-C128-8465-E054DDCB38E7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552875" y="10360135"/>
                <a:ext cx="208422" cy="143608"/>
              </a:xfrm>
              <a:prstGeom prst="rect">
                <a:avLst/>
              </a:prstGeom>
            </p:spPr>
          </p:pic>
          <p:sp>
            <p:nvSpPr>
              <p:cNvPr id="23" name="object 18">
                <a:extLst>
                  <a:ext uri="{FF2B5EF4-FFF2-40B4-BE49-F238E27FC236}">
                    <a16:creationId xmlns:a16="http://schemas.microsoft.com/office/drawing/2014/main" id="{147EE1FB-1FC2-C4F7-21B5-C27EBF566F64}"/>
                  </a:ext>
                </a:extLst>
              </p:cNvPr>
              <p:cNvSpPr/>
              <p:nvPr/>
            </p:nvSpPr>
            <p:spPr>
              <a:xfrm>
                <a:off x="4790402" y="10360234"/>
                <a:ext cx="177800" cy="143510"/>
              </a:xfrm>
              <a:custGeom>
                <a:avLst/>
                <a:gdLst/>
                <a:ahLst/>
                <a:cxnLst/>
                <a:rect l="l" t="t" r="r" b="b"/>
                <a:pathLst>
                  <a:path w="177800" h="143509">
                    <a:moveTo>
                      <a:pt x="177241" y="0"/>
                    </a:moveTo>
                    <a:lnTo>
                      <a:pt x="0" y="0"/>
                    </a:lnTo>
                    <a:lnTo>
                      <a:pt x="0" y="16510"/>
                    </a:lnTo>
                    <a:lnTo>
                      <a:pt x="79171" y="16510"/>
                    </a:lnTo>
                    <a:lnTo>
                      <a:pt x="79171" y="143510"/>
                    </a:lnTo>
                    <a:lnTo>
                      <a:pt x="98044" y="143510"/>
                    </a:lnTo>
                    <a:lnTo>
                      <a:pt x="98044" y="16510"/>
                    </a:lnTo>
                    <a:lnTo>
                      <a:pt x="177241" y="16510"/>
                    </a:lnTo>
                    <a:lnTo>
                      <a:pt x="177241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dirty="0">
                  <a:solidFill>
                    <a:schemeClr val="tx1"/>
                  </a:solidFill>
                  <a:latin typeface="+mn-ea"/>
                  <a:ea typeface="+mn-ea"/>
                </a:endParaRPr>
              </a:p>
            </p:txBody>
          </p:sp>
        </p:grpSp>
        <p:sp>
          <p:nvSpPr>
            <p:cNvPr id="11" name="object 19">
              <a:extLst>
                <a:ext uri="{FF2B5EF4-FFF2-40B4-BE49-F238E27FC236}">
                  <a16:creationId xmlns:a16="http://schemas.microsoft.com/office/drawing/2014/main" id="{34196CC1-AF7D-189B-D22F-6867CDDB9C00}"/>
                </a:ext>
              </a:extLst>
            </p:cNvPr>
            <p:cNvSpPr/>
            <p:nvPr/>
          </p:nvSpPr>
          <p:spPr>
            <a:xfrm>
              <a:off x="5035296" y="10360234"/>
              <a:ext cx="158115" cy="143510"/>
            </a:xfrm>
            <a:custGeom>
              <a:avLst/>
              <a:gdLst/>
              <a:ahLst/>
              <a:cxnLst/>
              <a:rect l="l" t="t" r="r" b="b"/>
              <a:pathLst>
                <a:path w="158114" h="143509">
                  <a:moveTo>
                    <a:pt x="157556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63500"/>
                  </a:lnTo>
                  <a:lnTo>
                    <a:pt x="0" y="80010"/>
                  </a:lnTo>
                  <a:lnTo>
                    <a:pt x="0" y="128270"/>
                  </a:lnTo>
                  <a:lnTo>
                    <a:pt x="0" y="143510"/>
                  </a:lnTo>
                  <a:lnTo>
                    <a:pt x="157556" y="143510"/>
                  </a:lnTo>
                  <a:lnTo>
                    <a:pt x="157556" y="128270"/>
                  </a:lnTo>
                  <a:lnTo>
                    <a:pt x="18872" y="128270"/>
                  </a:lnTo>
                  <a:lnTo>
                    <a:pt x="18872" y="80010"/>
                  </a:lnTo>
                  <a:lnTo>
                    <a:pt x="157556" y="80010"/>
                  </a:lnTo>
                  <a:lnTo>
                    <a:pt x="157556" y="63500"/>
                  </a:lnTo>
                  <a:lnTo>
                    <a:pt x="18872" y="63500"/>
                  </a:lnTo>
                  <a:lnTo>
                    <a:pt x="18872" y="15240"/>
                  </a:lnTo>
                  <a:lnTo>
                    <a:pt x="157556" y="15240"/>
                  </a:lnTo>
                  <a:lnTo>
                    <a:pt x="1575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pic>
          <p:nvPicPr>
            <p:cNvPr id="12" name="object 20">
              <a:extLst>
                <a:ext uri="{FF2B5EF4-FFF2-40B4-BE49-F238E27FC236}">
                  <a16:creationId xmlns:a16="http://schemas.microsoft.com/office/drawing/2014/main" id="{2E066F4B-D9C8-3304-E114-4E2E6E31A89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71987" y="10358097"/>
              <a:ext cx="196946" cy="147702"/>
            </a:xfrm>
            <a:prstGeom prst="rect">
              <a:avLst/>
            </a:prstGeom>
          </p:spPr>
        </p:pic>
        <p:pic>
          <p:nvPicPr>
            <p:cNvPr id="13" name="object 21">
              <a:extLst>
                <a:ext uri="{FF2B5EF4-FFF2-40B4-BE49-F238E27FC236}">
                  <a16:creationId xmlns:a16="http://schemas.microsoft.com/office/drawing/2014/main" id="{3F7A4EFB-92A1-6BEE-948E-88237F8DD7CE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20966" y="10077319"/>
              <a:ext cx="156487" cy="116540"/>
            </a:xfrm>
            <a:prstGeom prst="rect">
              <a:avLst/>
            </a:prstGeom>
          </p:spPr>
        </p:pic>
        <p:pic>
          <p:nvPicPr>
            <p:cNvPr id="14" name="object 22">
              <a:extLst>
                <a:ext uri="{FF2B5EF4-FFF2-40B4-BE49-F238E27FC236}">
                  <a16:creationId xmlns:a16="http://schemas.microsoft.com/office/drawing/2014/main" id="{3AC014A5-D9C4-8CF5-0FA4-71D36AF39F9D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40278" y="10360135"/>
              <a:ext cx="192423" cy="143608"/>
            </a:xfrm>
            <a:prstGeom prst="rect">
              <a:avLst/>
            </a:prstGeom>
          </p:spPr>
        </p:pic>
        <p:pic>
          <p:nvPicPr>
            <p:cNvPr id="15" name="object 23">
              <a:extLst>
                <a:ext uri="{FF2B5EF4-FFF2-40B4-BE49-F238E27FC236}">
                  <a16:creationId xmlns:a16="http://schemas.microsoft.com/office/drawing/2014/main" id="{7B646CB4-C720-861E-4076-7C445CB45176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00816" y="10080511"/>
              <a:ext cx="172120" cy="113682"/>
            </a:xfrm>
            <a:prstGeom prst="rect">
              <a:avLst/>
            </a:prstGeom>
          </p:spPr>
        </p:pic>
        <p:pic>
          <p:nvPicPr>
            <p:cNvPr id="16" name="object 24">
              <a:extLst>
                <a:ext uri="{FF2B5EF4-FFF2-40B4-BE49-F238E27FC236}">
                  <a16:creationId xmlns:a16="http://schemas.microsoft.com/office/drawing/2014/main" id="{C0BC362F-DEF4-3097-2C98-FF8BD88A7D7C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30564" y="10081064"/>
              <a:ext cx="153618" cy="111535"/>
            </a:xfrm>
            <a:prstGeom prst="rect">
              <a:avLst/>
            </a:prstGeom>
          </p:spPr>
        </p:pic>
        <p:pic>
          <p:nvPicPr>
            <p:cNvPr id="17" name="object 25">
              <a:extLst>
                <a:ext uri="{FF2B5EF4-FFF2-40B4-BE49-F238E27FC236}">
                  <a16:creationId xmlns:a16="http://schemas.microsoft.com/office/drawing/2014/main" id="{74F3CC18-D79F-35C9-1C33-6E822E1B29CA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941940" y="10074942"/>
              <a:ext cx="152885" cy="119252"/>
            </a:xfrm>
            <a:prstGeom prst="rect">
              <a:avLst/>
            </a:prstGeom>
          </p:spPr>
        </p:pic>
        <p:pic>
          <p:nvPicPr>
            <p:cNvPr id="18" name="object 26">
              <a:extLst>
                <a:ext uri="{FF2B5EF4-FFF2-40B4-BE49-F238E27FC236}">
                  <a16:creationId xmlns:a16="http://schemas.microsoft.com/office/drawing/2014/main" id="{4F53DD2D-39DF-BF7C-0085-01794E6C1C5F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82737" y="10080507"/>
              <a:ext cx="163680" cy="113682"/>
            </a:xfrm>
            <a:prstGeom prst="rect">
              <a:avLst/>
            </a:prstGeom>
          </p:spPr>
        </p:pic>
        <p:grpSp>
          <p:nvGrpSpPr>
            <p:cNvPr id="19" name="object 27">
              <a:extLst>
                <a:ext uri="{FF2B5EF4-FFF2-40B4-BE49-F238E27FC236}">
                  <a16:creationId xmlns:a16="http://schemas.microsoft.com/office/drawing/2014/main" id="{9520EEA3-835A-FC1F-A320-C7B981775BDD}"/>
                </a:ext>
              </a:extLst>
            </p:cNvPr>
            <p:cNvGrpSpPr/>
            <p:nvPr/>
          </p:nvGrpSpPr>
          <p:grpSpPr>
            <a:xfrm>
              <a:off x="4031210" y="10078809"/>
              <a:ext cx="205740" cy="115570"/>
              <a:chOff x="4031210" y="10078809"/>
              <a:chExt cx="205740" cy="115570"/>
            </a:xfrm>
          </p:grpSpPr>
          <p:sp>
            <p:nvSpPr>
              <p:cNvPr id="20" name="object 28">
                <a:extLst>
                  <a:ext uri="{FF2B5EF4-FFF2-40B4-BE49-F238E27FC236}">
                    <a16:creationId xmlns:a16="http://schemas.microsoft.com/office/drawing/2014/main" id="{C5069CCF-1E73-D7C5-0E23-B8A35F32FD30}"/>
                  </a:ext>
                </a:extLst>
              </p:cNvPr>
              <p:cNvSpPr/>
              <p:nvPr/>
            </p:nvSpPr>
            <p:spPr>
              <a:xfrm>
                <a:off x="4031210" y="10104270"/>
                <a:ext cx="66675" cy="89535"/>
              </a:xfrm>
              <a:custGeom>
                <a:avLst/>
                <a:gdLst/>
                <a:ahLst/>
                <a:cxnLst/>
                <a:rect l="l" t="t" r="r" b="b"/>
                <a:pathLst>
                  <a:path w="66675" h="89534">
                    <a:moveTo>
                      <a:pt x="66165" y="0"/>
                    </a:moveTo>
                    <a:lnTo>
                      <a:pt x="0" y="89400"/>
                    </a:lnTo>
                    <a:lnTo>
                      <a:pt x="27842" y="89400"/>
                    </a:lnTo>
                    <a:lnTo>
                      <a:pt x="66165" y="36553"/>
                    </a:lnTo>
                    <a:lnTo>
                      <a:pt x="66165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dirty="0">
                  <a:solidFill>
                    <a:schemeClr val="tx1"/>
                  </a:solidFill>
                  <a:latin typeface="+mn-ea"/>
                  <a:ea typeface="+mn-ea"/>
                </a:endParaRPr>
              </a:p>
            </p:txBody>
          </p:sp>
          <p:pic>
            <p:nvPicPr>
              <p:cNvPr id="21" name="object 29">
                <a:extLst>
                  <a:ext uri="{FF2B5EF4-FFF2-40B4-BE49-F238E27FC236}">
                    <a16:creationId xmlns:a16="http://schemas.microsoft.com/office/drawing/2014/main" id="{156D0807-23D4-153D-B7D3-D59B4A8ED14C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4122633" y="10078809"/>
                <a:ext cx="114101" cy="115043"/>
              </a:xfrm>
              <a:prstGeom prst="rect">
                <a:avLst/>
              </a:prstGeom>
            </p:spPr>
          </p:pic>
        </p:grpSp>
      </p:grp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43758B82-699A-55C8-1985-B28A725D21BB}"/>
              </a:ext>
            </a:extLst>
          </p:cNvPr>
          <p:cNvGrpSpPr/>
          <p:nvPr userDrawn="1"/>
        </p:nvGrpSpPr>
        <p:grpSpPr>
          <a:xfrm>
            <a:off x="444940" y="480907"/>
            <a:ext cx="1907969" cy="178937"/>
            <a:chOff x="889239" y="793432"/>
            <a:chExt cx="3146162" cy="295057"/>
          </a:xfrm>
        </p:grpSpPr>
        <p:sp>
          <p:nvSpPr>
            <p:cNvPr id="34" name="object 6">
              <a:extLst>
                <a:ext uri="{FF2B5EF4-FFF2-40B4-BE49-F238E27FC236}">
                  <a16:creationId xmlns:a16="http://schemas.microsoft.com/office/drawing/2014/main" id="{155D7204-62F9-07B5-50FE-4AF56108FA86}"/>
                </a:ext>
              </a:extLst>
            </p:cNvPr>
            <p:cNvSpPr/>
            <p:nvPr/>
          </p:nvSpPr>
          <p:spPr>
            <a:xfrm>
              <a:off x="889239" y="799298"/>
              <a:ext cx="386715" cy="288290"/>
            </a:xfrm>
            <a:custGeom>
              <a:avLst/>
              <a:gdLst/>
              <a:ahLst/>
              <a:cxnLst/>
              <a:rect l="l" t="t" r="r" b="b"/>
              <a:pathLst>
                <a:path w="386715" h="288290">
                  <a:moveTo>
                    <a:pt x="386448" y="0"/>
                  </a:moveTo>
                  <a:lnTo>
                    <a:pt x="327550" y="23454"/>
                  </a:lnTo>
                  <a:lnTo>
                    <a:pt x="327550" y="123661"/>
                  </a:lnTo>
                  <a:lnTo>
                    <a:pt x="59202" y="123661"/>
                  </a:lnTo>
                  <a:lnTo>
                    <a:pt x="59202" y="0"/>
                  </a:lnTo>
                  <a:lnTo>
                    <a:pt x="0" y="23454"/>
                  </a:lnTo>
                  <a:lnTo>
                    <a:pt x="0" y="287802"/>
                  </a:lnTo>
                  <a:lnTo>
                    <a:pt x="59202" y="287802"/>
                  </a:lnTo>
                  <a:lnTo>
                    <a:pt x="59202" y="172361"/>
                  </a:lnTo>
                  <a:lnTo>
                    <a:pt x="327550" y="172361"/>
                  </a:lnTo>
                  <a:lnTo>
                    <a:pt x="327550" y="287802"/>
                  </a:lnTo>
                  <a:lnTo>
                    <a:pt x="386448" y="287802"/>
                  </a:lnTo>
                  <a:lnTo>
                    <a:pt x="3864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sp>
          <p:nvSpPr>
            <p:cNvPr id="35" name="object 7">
              <a:extLst>
                <a:ext uri="{FF2B5EF4-FFF2-40B4-BE49-F238E27FC236}">
                  <a16:creationId xmlns:a16="http://schemas.microsoft.com/office/drawing/2014/main" id="{8D3C0771-42BE-CA65-47BD-2D5E4EA58AAA}"/>
                </a:ext>
              </a:extLst>
            </p:cNvPr>
            <p:cNvSpPr/>
            <p:nvPr/>
          </p:nvSpPr>
          <p:spPr>
            <a:xfrm>
              <a:off x="2568177" y="807183"/>
              <a:ext cx="425450" cy="281305"/>
            </a:xfrm>
            <a:custGeom>
              <a:avLst/>
              <a:gdLst/>
              <a:ahLst/>
              <a:cxnLst/>
              <a:rect l="l" t="t" r="r" b="b"/>
              <a:pathLst>
                <a:path w="425450" h="281305">
                  <a:moveTo>
                    <a:pt x="251898" y="0"/>
                  </a:moveTo>
                  <a:lnTo>
                    <a:pt x="172664" y="0"/>
                  </a:lnTo>
                  <a:lnTo>
                    <a:pt x="106638" y="4433"/>
                  </a:lnTo>
                  <a:lnTo>
                    <a:pt x="57809" y="18444"/>
                  </a:lnTo>
                  <a:lnTo>
                    <a:pt x="24726" y="43099"/>
                  </a:lnTo>
                  <a:lnTo>
                    <a:pt x="5939" y="79463"/>
                  </a:lnTo>
                  <a:lnTo>
                    <a:pt x="0" y="128603"/>
                  </a:lnTo>
                  <a:lnTo>
                    <a:pt x="0" y="152047"/>
                  </a:lnTo>
                  <a:lnTo>
                    <a:pt x="5939" y="201198"/>
                  </a:lnTo>
                  <a:lnTo>
                    <a:pt x="24726" y="237588"/>
                  </a:lnTo>
                  <a:lnTo>
                    <a:pt x="57809" y="262274"/>
                  </a:lnTo>
                  <a:lnTo>
                    <a:pt x="106638" y="276311"/>
                  </a:lnTo>
                  <a:lnTo>
                    <a:pt x="172664" y="280755"/>
                  </a:lnTo>
                  <a:lnTo>
                    <a:pt x="251898" y="280755"/>
                  </a:lnTo>
                  <a:lnTo>
                    <a:pt x="318128" y="276311"/>
                  </a:lnTo>
                  <a:lnTo>
                    <a:pt x="367098" y="262274"/>
                  </a:lnTo>
                  <a:lnTo>
                    <a:pt x="400270" y="237588"/>
                  </a:lnTo>
                  <a:lnTo>
                    <a:pt x="402976" y="232359"/>
                  </a:lnTo>
                  <a:lnTo>
                    <a:pt x="183973" y="232359"/>
                  </a:lnTo>
                  <a:lnTo>
                    <a:pt x="120939" y="227601"/>
                  </a:lnTo>
                  <a:lnTo>
                    <a:pt x="83325" y="212795"/>
                  </a:lnTo>
                  <a:lnTo>
                    <a:pt x="65146" y="186228"/>
                  </a:lnTo>
                  <a:lnTo>
                    <a:pt x="60417" y="146184"/>
                  </a:lnTo>
                  <a:lnTo>
                    <a:pt x="60417" y="134865"/>
                  </a:lnTo>
                  <a:lnTo>
                    <a:pt x="65146" y="94589"/>
                  </a:lnTo>
                  <a:lnTo>
                    <a:pt x="83325" y="67901"/>
                  </a:lnTo>
                  <a:lnTo>
                    <a:pt x="120939" y="53051"/>
                  </a:lnTo>
                  <a:lnTo>
                    <a:pt x="183973" y="48291"/>
                  </a:lnTo>
                  <a:lnTo>
                    <a:pt x="402959" y="48291"/>
                  </a:lnTo>
                  <a:lnTo>
                    <a:pt x="400270" y="43099"/>
                  </a:lnTo>
                  <a:lnTo>
                    <a:pt x="367098" y="18444"/>
                  </a:lnTo>
                  <a:lnTo>
                    <a:pt x="318128" y="4433"/>
                  </a:lnTo>
                  <a:lnTo>
                    <a:pt x="251898" y="0"/>
                  </a:lnTo>
                  <a:close/>
                </a:path>
                <a:path w="425450" h="281305">
                  <a:moveTo>
                    <a:pt x="402959" y="48291"/>
                  </a:moveTo>
                  <a:lnTo>
                    <a:pt x="241385" y="48291"/>
                  </a:lnTo>
                  <a:lnTo>
                    <a:pt x="304139" y="53051"/>
                  </a:lnTo>
                  <a:lnTo>
                    <a:pt x="341822" y="67901"/>
                  </a:lnTo>
                  <a:lnTo>
                    <a:pt x="360201" y="94589"/>
                  </a:lnTo>
                  <a:lnTo>
                    <a:pt x="365046" y="134865"/>
                  </a:lnTo>
                  <a:lnTo>
                    <a:pt x="365046" y="146184"/>
                  </a:lnTo>
                  <a:lnTo>
                    <a:pt x="360201" y="186228"/>
                  </a:lnTo>
                  <a:lnTo>
                    <a:pt x="341822" y="212795"/>
                  </a:lnTo>
                  <a:lnTo>
                    <a:pt x="304139" y="227601"/>
                  </a:lnTo>
                  <a:lnTo>
                    <a:pt x="241385" y="232359"/>
                  </a:lnTo>
                  <a:lnTo>
                    <a:pt x="402976" y="232359"/>
                  </a:lnTo>
                  <a:lnTo>
                    <a:pt x="419102" y="201198"/>
                  </a:lnTo>
                  <a:lnTo>
                    <a:pt x="425055" y="152047"/>
                  </a:lnTo>
                  <a:lnTo>
                    <a:pt x="425055" y="128603"/>
                  </a:lnTo>
                  <a:lnTo>
                    <a:pt x="419102" y="79463"/>
                  </a:lnTo>
                  <a:lnTo>
                    <a:pt x="402959" y="482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sp>
          <p:nvSpPr>
            <p:cNvPr id="36" name="object 8">
              <a:extLst>
                <a:ext uri="{FF2B5EF4-FFF2-40B4-BE49-F238E27FC236}">
                  <a16:creationId xmlns:a16="http://schemas.microsoft.com/office/drawing/2014/main" id="{90304A98-654D-9133-34DD-29B62F36395C}"/>
                </a:ext>
              </a:extLst>
            </p:cNvPr>
            <p:cNvSpPr/>
            <p:nvPr/>
          </p:nvSpPr>
          <p:spPr>
            <a:xfrm>
              <a:off x="3135558" y="808568"/>
              <a:ext cx="379730" cy="275590"/>
            </a:xfrm>
            <a:custGeom>
              <a:avLst/>
              <a:gdLst/>
              <a:ahLst/>
              <a:cxnLst/>
              <a:rect l="l" t="t" r="r" b="b"/>
              <a:pathLst>
                <a:path w="379729" h="275590">
                  <a:moveTo>
                    <a:pt x="258547" y="0"/>
                  </a:moveTo>
                  <a:lnTo>
                    <a:pt x="0" y="0"/>
                  </a:lnTo>
                  <a:lnTo>
                    <a:pt x="0" y="275426"/>
                  </a:lnTo>
                  <a:lnTo>
                    <a:pt x="267143" y="275426"/>
                  </a:lnTo>
                  <a:lnTo>
                    <a:pt x="319883" y="271431"/>
                  </a:lnTo>
                  <a:lnTo>
                    <a:pt x="354553" y="258695"/>
                  </a:lnTo>
                  <a:lnTo>
                    <a:pt x="373578" y="236089"/>
                  </a:lnTo>
                  <a:lnTo>
                    <a:pt x="375140" y="227040"/>
                  </a:lnTo>
                  <a:lnTo>
                    <a:pt x="59202" y="227040"/>
                  </a:lnTo>
                  <a:lnTo>
                    <a:pt x="59202" y="159649"/>
                  </a:lnTo>
                  <a:lnTo>
                    <a:pt x="369234" y="159649"/>
                  </a:lnTo>
                  <a:lnTo>
                    <a:pt x="363591" y="150776"/>
                  </a:lnTo>
                  <a:lnTo>
                    <a:pt x="346927" y="140114"/>
                  </a:lnTo>
                  <a:lnTo>
                    <a:pt x="326440" y="135409"/>
                  </a:lnTo>
                  <a:lnTo>
                    <a:pt x="326440" y="133891"/>
                  </a:lnTo>
                  <a:lnTo>
                    <a:pt x="344893" y="128239"/>
                  </a:lnTo>
                  <a:lnTo>
                    <a:pt x="359295" y="116932"/>
                  </a:lnTo>
                  <a:lnTo>
                    <a:pt x="362451" y="110855"/>
                  </a:lnTo>
                  <a:lnTo>
                    <a:pt x="59202" y="110855"/>
                  </a:lnTo>
                  <a:lnTo>
                    <a:pt x="59202" y="50846"/>
                  </a:lnTo>
                  <a:lnTo>
                    <a:pt x="368548" y="50846"/>
                  </a:lnTo>
                  <a:lnTo>
                    <a:pt x="365894" y="37322"/>
                  </a:lnTo>
                  <a:lnTo>
                    <a:pt x="346265" y="16681"/>
                  </a:lnTo>
                  <a:lnTo>
                    <a:pt x="311140" y="4806"/>
                  </a:lnTo>
                  <a:lnTo>
                    <a:pt x="258547" y="0"/>
                  </a:lnTo>
                  <a:close/>
                </a:path>
                <a:path w="379729" h="275590">
                  <a:moveTo>
                    <a:pt x="369234" y="159649"/>
                  </a:moveTo>
                  <a:lnTo>
                    <a:pt x="255416" y="159649"/>
                  </a:lnTo>
                  <a:lnTo>
                    <a:pt x="285952" y="160866"/>
                  </a:lnTo>
                  <a:lnTo>
                    <a:pt x="305946" y="165587"/>
                  </a:lnTo>
                  <a:lnTo>
                    <a:pt x="316865" y="175424"/>
                  </a:lnTo>
                  <a:lnTo>
                    <a:pt x="320178" y="191983"/>
                  </a:lnTo>
                  <a:lnTo>
                    <a:pt x="320178" y="193899"/>
                  </a:lnTo>
                  <a:lnTo>
                    <a:pt x="317034" y="210284"/>
                  </a:lnTo>
                  <a:lnTo>
                    <a:pt x="306464" y="220431"/>
                  </a:lnTo>
                  <a:lnTo>
                    <a:pt x="286765" y="225597"/>
                  </a:lnTo>
                  <a:lnTo>
                    <a:pt x="256233" y="227040"/>
                  </a:lnTo>
                  <a:lnTo>
                    <a:pt x="375140" y="227040"/>
                  </a:lnTo>
                  <a:lnTo>
                    <a:pt x="379381" y="202485"/>
                  </a:lnTo>
                  <a:lnTo>
                    <a:pt x="379381" y="194706"/>
                  </a:lnTo>
                  <a:lnTo>
                    <a:pt x="374913" y="168579"/>
                  </a:lnTo>
                  <a:lnTo>
                    <a:pt x="369234" y="159649"/>
                  </a:lnTo>
                  <a:close/>
                </a:path>
                <a:path w="379729" h="275590">
                  <a:moveTo>
                    <a:pt x="368548" y="50846"/>
                  </a:moveTo>
                  <a:lnTo>
                    <a:pt x="255416" y="50846"/>
                  </a:lnTo>
                  <a:lnTo>
                    <a:pt x="282719" y="52247"/>
                  </a:lnTo>
                  <a:lnTo>
                    <a:pt x="300519" y="57048"/>
                  </a:lnTo>
                  <a:lnTo>
                    <a:pt x="310192" y="66148"/>
                  </a:lnTo>
                  <a:lnTo>
                    <a:pt x="313110" y="80447"/>
                  </a:lnTo>
                  <a:lnTo>
                    <a:pt x="313110" y="82468"/>
                  </a:lnTo>
                  <a:lnTo>
                    <a:pt x="310192" y="96282"/>
                  </a:lnTo>
                  <a:lnTo>
                    <a:pt x="300519" y="104998"/>
                  </a:lnTo>
                  <a:lnTo>
                    <a:pt x="282719" y="109545"/>
                  </a:lnTo>
                  <a:lnTo>
                    <a:pt x="255416" y="110855"/>
                  </a:lnTo>
                  <a:lnTo>
                    <a:pt x="362451" y="110855"/>
                  </a:lnTo>
                  <a:lnTo>
                    <a:pt x="368658" y="98900"/>
                  </a:lnTo>
                  <a:lnTo>
                    <a:pt x="371999" y="73076"/>
                  </a:lnTo>
                  <a:lnTo>
                    <a:pt x="371999" y="68427"/>
                  </a:lnTo>
                  <a:lnTo>
                    <a:pt x="368548" y="508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sp>
          <p:nvSpPr>
            <p:cNvPr id="37" name="object 9">
              <a:extLst>
                <a:ext uri="{FF2B5EF4-FFF2-40B4-BE49-F238E27FC236}">
                  <a16:creationId xmlns:a16="http://schemas.microsoft.com/office/drawing/2014/main" id="{68FA03D2-3C23-0601-DE0C-CC3EEF708364}"/>
                </a:ext>
              </a:extLst>
            </p:cNvPr>
            <p:cNvSpPr/>
            <p:nvPr/>
          </p:nvSpPr>
          <p:spPr>
            <a:xfrm>
              <a:off x="3657576" y="793432"/>
              <a:ext cx="377825" cy="294640"/>
            </a:xfrm>
            <a:custGeom>
              <a:avLst/>
              <a:gdLst/>
              <a:ahLst/>
              <a:cxnLst/>
              <a:rect l="l" t="t" r="r" b="b"/>
              <a:pathLst>
                <a:path w="377825" h="294640">
                  <a:moveTo>
                    <a:pt x="377559" y="0"/>
                  </a:moveTo>
                  <a:lnTo>
                    <a:pt x="317142" y="23454"/>
                  </a:lnTo>
                  <a:lnTo>
                    <a:pt x="317142" y="171659"/>
                  </a:lnTo>
                  <a:lnTo>
                    <a:pt x="312338" y="205838"/>
                  </a:lnTo>
                  <a:lnTo>
                    <a:pt x="295687" y="228924"/>
                  </a:lnTo>
                  <a:lnTo>
                    <a:pt x="263824" y="241990"/>
                  </a:lnTo>
                  <a:lnTo>
                    <a:pt x="213386" y="246107"/>
                  </a:lnTo>
                  <a:lnTo>
                    <a:pt x="164162" y="246107"/>
                  </a:lnTo>
                  <a:lnTo>
                    <a:pt x="113509" y="241990"/>
                  </a:lnTo>
                  <a:lnTo>
                    <a:pt x="81560" y="228924"/>
                  </a:lnTo>
                  <a:lnTo>
                    <a:pt x="64897" y="205838"/>
                  </a:lnTo>
                  <a:lnTo>
                    <a:pt x="60102" y="171659"/>
                  </a:lnTo>
                  <a:lnTo>
                    <a:pt x="60102" y="13748"/>
                  </a:lnTo>
                  <a:lnTo>
                    <a:pt x="0" y="13748"/>
                  </a:lnTo>
                  <a:lnTo>
                    <a:pt x="0" y="175188"/>
                  </a:lnTo>
                  <a:lnTo>
                    <a:pt x="4681" y="219912"/>
                  </a:lnTo>
                  <a:lnTo>
                    <a:pt x="20050" y="253542"/>
                  </a:lnTo>
                  <a:lnTo>
                    <a:pt x="48090" y="276741"/>
                  </a:lnTo>
                  <a:lnTo>
                    <a:pt x="90786" y="290174"/>
                  </a:lnTo>
                  <a:lnTo>
                    <a:pt x="150121" y="294504"/>
                  </a:lnTo>
                  <a:lnTo>
                    <a:pt x="227029" y="294504"/>
                  </a:lnTo>
                  <a:lnTo>
                    <a:pt x="286403" y="290174"/>
                  </a:lnTo>
                  <a:lnTo>
                    <a:pt x="329199" y="276741"/>
                  </a:lnTo>
                  <a:lnTo>
                    <a:pt x="372833" y="219912"/>
                  </a:lnTo>
                  <a:lnTo>
                    <a:pt x="377559" y="175188"/>
                  </a:lnTo>
                  <a:lnTo>
                    <a:pt x="3775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sp>
          <p:nvSpPr>
            <p:cNvPr id="38" name="object 10">
              <a:extLst>
                <a:ext uri="{FF2B5EF4-FFF2-40B4-BE49-F238E27FC236}">
                  <a16:creationId xmlns:a16="http://schemas.microsoft.com/office/drawing/2014/main" id="{09EB94DC-08A0-863B-2F08-C8301E8A677C}"/>
                </a:ext>
              </a:extLst>
            </p:cNvPr>
            <p:cNvSpPr/>
            <p:nvPr/>
          </p:nvSpPr>
          <p:spPr>
            <a:xfrm>
              <a:off x="2029611" y="807184"/>
              <a:ext cx="404495" cy="281305"/>
            </a:xfrm>
            <a:custGeom>
              <a:avLst/>
              <a:gdLst/>
              <a:ahLst/>
              <a:cxnLst/>
              <a:rect l="l" t="t" r="r" b="b"/>
              <a:pathLst>
                <a:path w="404494" h="281305">
                  <a:moveTo>
                    <a:pt x="392490" y="0"/>
                  </a:moveTo>
                  <a:lnTo>
                    <a:pt x="169513" y="0"/>
                  </a:lnTo>
                  <a:lnTo>
                    <a:pt x="104594" y="4432"/>
                  </a:lnTo>
                  <a:lnTo>
                    <a:pt x="56644" y="18441"/>
                  </a:lnTo>
                  <a:lnTo>
                    <a:pt x="24201" y="43094"/>
                  </a:lnTo>
                  <a:lnTo>
                    <a:pt x="5807" y="79459"/>
                  </a:lnTo>
                  <a:lnTo>
                    <a:pt x="0" y="128603"/>
                  </a:lnTo>
                  <a:lnTo>
                    <a:pt x="0" y="152047"/>
                  </a:lnTo>
                  <a:lnTo>
                    <a:pt x="5807" y="201198"/>
                  </a:lnTo>
                  <a:lnTo>
                    <a:pt x="24201" y="237588"/>
                  </a:lnTo>
                  <a:lnTo>
                    <a:pt x="56644" y="262274"/>
                  </a:lnTo>
                  <a:lnTo>
                    <a:pt x="104594" y="276311"/>
                  </a:lnTo>
                  <a:lnTo>
                    <a:pt x="169513" y="280755"/>
                  </a:lnTo>
                  <a:lnTo>
                    <a:pt x="404218" y="280651"/>
                  </a:lnTo>
                  <a:lnTo>
                    <a:pt x="383726" y="232359"/>
                  </a:lnTo>
                  <a:lnTo>
                    <a:pt x="189470" y="232359"/>
                  </a:lnTo>
                  <a:lnTo>
                    <a:pt x="181240" y="232359"/>
                  </a:lnTo>
                  <a:lnTo>
                    <a:pt x="119908" y="227830"/>
                  </a:lnTo>
                  <a:lnTo>
                    <a:pt x="83089" y="213102"/>
                  </a:lnTo>
                  <a:lnTo>
                    <a:pt x="65136" y="186458"/>
                  </a:lnTo>
                  <a:lnTo>
                    <a:pt x="60406" y="146184"/>
                  </a:lnTo>
                  <a:lnTo>
                    <a:pt x="60406" y="134865"/>
                  </a:lnTo>
                  <a:lnTo>
                    <a:pt x="65136" y="94360"/>
                  </a:lnTo>
                  <a:lnTo>
                    <a:pt x="83089" y="67598"/>
                  </a:lnTo>
                  <a:lnTo>
                    <a:pt x="119908" y="52826"/>
                  </a:lnTo>
                  <a:lnTo>
                    <a:pt x="181240" y="48291"/>
                  </a:lnTo>
                  <a:lnTo>
                    <a:pt x="392490" y="48291"/>
                  </a:lnTo>
                  <a:lnTo>
                    <a:pt x="3924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sp>
          <p:nvSpPr>
            <p:cNvPr id="39" name="object 11">
              <a:extLst>
                <a:ext uri="{FF2B5EF4-FFF2-40B4-BE49-F238E27FC236}">
                  <a16:creationId xmlns:a16="http://schemas.microsoft.com/office/drawing/2014/main" id="{DE962504-D963-7505-2546-1FEE32A89F91}"/>
                </a:ext>
              </a:extLst>
            </p:cNvPr>
            <p:cNvSpPr/>
            <p:nvPr/>
          </p:nvSpPr>
          <p:spPr>
            <a:xfrm>
              <a:off x="1408453" y="865862"/>
              <a:ext cx="163830" cy="220979"/>
            </a:xfrm>
            <a:custGeom>
              <a:avLst/>
              <a:gdLst/>
              <a:ahLst/>
              <a:cxnLst/>
              <a:rect l="l" t="t" r="r" b="b"/>
              <a:pathLst>
                <a:path w="163830" h="220980">
                  <a:moveTo>
                    <a:pt x="163398" y="0"/>
                  </a:moveTo>
                  <a:lnTo>
                    <a:pt x="0" y="220768"/>
                  </a:lnTo>
                  <a:lnTo>
                    <a:pt x="68751" y="220768"/>
                  </a:lnTo>
                  <a:lnTo>
                    <a:pt x="163398" y="90279"/>
                  </a:lnTo>
                  <a:lnTo>
                    <a:pt x="1633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sp>
          <p:nvSpPr>
            <p:cNvPr id="40" name="object 12">
              <a:extLst>
                <a:ext uri="{FF2B5EF4-FFF2-40B4-BE49-F238E27FC236}">
                  <a16:creationId xmlns:a16="http://schemas.microsoft.com/office/drawing/2014/main" id="{5C05BE2F-F288-B13D-1E6F-B3F37D306C7A}"/>
                </a:ext>
              </a:extLst>
            </p:cNvPr>
            <p:cNvSpPr/>
            <p:nvPr/>
          </p:nvSpPr>
          <p:spPr>
            <a:xfrm>
              <a:off x="1634223" y="802982"/>
              <a:ext cx="281940" cy="284480"/>
            </a:xfrm>
            <a:custGeom>
              <a:avLst/>
              <a:gdLst/>
              <a:ahLst/>
              <a:cxnLst/>
              <a:rect l="l" t="t" r="r" b="b"/>
              <a:pathLst>
                <a:path w="281939" h="284480">
                  <a:moveTo>
                    <a:pt x="71840" y="0"/>
                  </a:moveTo>
                  <a:lnTo>
                    <a:pt x="0" y="0"/>
                  </a:lnTo>
                  <a:lnTo>
                    <a:pt x="0" y="284117"/>
                  </a:lnTo>
                  <a:lnTo>
                    <a:pt x="58898" y="284117"/>
                  </a:lnTo>
                  <a:lnTo>
                    <a:pt x="58898" y="71149"/>
                  </a:lnTo>
                  <a:lnTo>
                    <a:pt x="213019" y="283645"/>
                  </a:lnTo>
                  <a:lnTo>
                    <a:pt x="281771" y="283645"/>
                  </a:lnTo>
                  <a:lnTo>
                    <a:pt x="718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41" name="object 3">
            <a:extLst>
              <a:ext uri="{FF2B5EF4-FFF2-40B4-BE49-F238E27FC236}">
                <a16:creationId xmlns:a16="http://schemas.microsoft.com/office/drawing/2014/main" id="{7E389FF8-FE7E-56D7-3A46-DF33DA090C27}"/>
              </a:ext>
            </a:extLst>
          </p:cNvPr>
          <p:cNvSpPr txBox="1"/>
          <p:nvPr userDrawn="1"/>
        </p:nvSpPr>
        <p:spPr>
          <a:xfrm>
            <a:off x="4997371" y="6195046"/>
            <a:ext cx="757364" cy="159770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2" algn="ctr">
              <a:spcBef>
                <a:spcPts val="82"/>
              </a:spcBef>
            </a:pPr>
            <a:r>
              <a:rPr sz="970" spc="-6" dirty="0">
                <a:solidFill>
                  <a:srgbClr val="F40419"/>
                </a:solidFill>
                <a:latin typeface="+mn-ea"/>
                <a:ea typeface="+mn-ea"/>
                <a:cs typeface="Arial"/>
              </a:rPr>
              <a:t>Confidential</a:t>
            </a:r>
            <a:endParaRPr sz="970" dirty="0">
              <a:latin typeface="+mn-ea"/>
              <a:ea typeface="+mn-ea"/>
              <a:cs typeface="Arial"/>
            </a:endParaRPr>
          </a:p>
        </p:txBody>
      </p:sp>
      <p:sp>
        <p:nvSpPr>
          <p:cNvPr id="42" name="object 5">
            <a:extLst>
              <a:ext uri="{FF2B5EF4-FFF2-40B4-BE49-F238E27FC236}">
                <a16:creationId xmlns:a16="http://schemas.microsoft.com/office/drawing/2014/main" id="{879CAD43-ADD9-14CD-EFAF-34FC824491C5}"/>
              </a:ext>
            </a:extLst>
          </p:cNvPr>
          <p:cNvSpPr/>
          <p:nvPr userDrawn="1"/>
        </p:nvSpPr>
        <p:spPr>
          <a:xfrm>
            <a:off x="4870675" y="6158825"/>
            <a:ext cx="1009325" cy="232212"/>
          </a:xfrm>
          <a:custGeom>
            <a:avLst/>
            <a:gdLst/>
            <a:ahLst/>
            <a:cxnLst/>
            <a:rect l="l" t="t" r="r" b="b"/>
            <a:pathLst>
              <a:path w="1664334" h="382904">
                <a:moveTo>
                  <a:pt x="1472792" y="382585"/>
                </a:moveTo>
                <a:lnTo>
                  <a:pt x="191292" y="382585"/>
                </a:lnTo>
                <a:lnTo>
                  <a:pt x="147429" y="377533"/>
                </a:lnTo>
                <a:lnTo>
                  <a:pt x="107165" y="363142"/>
                </a:lnTo>
                <a:lnTo>
                  <a:pt x="71647" y="340561"/>
                </a:lnTo>
                <a:lnTo>
                  <a:pt x="42023" y="310937"/>
                </a:lnTo>
                <a:lnTo>
                  <a:pt x="19442" y="275419"/>
                </a:lnTo>
                <a:lnTo>
                  <a:pt x="5052" y="235155"/>
                </a:lnTo>
                <a:lnTo>
                  <a:pt x="0" y="191292"/>
                </a:lnTo>
                <a:lnTo>
                  <a:pt x="5052" y="147429"/>
                </a:lnTo>
                <a:lnTo>
                  <a:pt x="19442" y="107165"/>
                </a:lnTo>
                <a:lnTo>
                  <a:pt x="42023" y="71647"/>
                </a:lnTo>
                <a:lnTo>
                  <a:pt x="71647" y="42023"/>
                </a:lnTo>
                <a:lnTo>
                  <a:pt x="107165" y="19442"/>
                </a:lnTo>
                <a:lnTo>
                  <a:pt x="147429" y="5052"/>
                </a:lnTo>
                <a:lnTo>
                  <a:pt x="191292" y="0"/>
                </a:lnTo>
                <a:lnTo>
                  <a:pt x="1472792" y="0"/>
                </a:lnTo>
                <a:lnTo>
                  <a:pt x="1516655" y="5052"/>
                </a:lnTo>
                <a:lnTo>
                  <a:pt x="1556919" y="19442"/>
                </a:lnTo>
                <a:lnTo>
                  <a:pt x="1592437" y="42023"/>
                </a:lnTo>
                <a:lnTo>
                  <a:pt x="1622061" y="71647"/>
                </a:lnTo>
                <a:lnTo>
                  <a:pt x="1644642" y="107165"/>
                </a:lnTo>
                <a:lnTo>
                  <a:pt x="1659033" y="147429"/>
                </a:lnTo>
                <a:lnTo>
                  <a:pt x="1664085" y="191292"/>
                </a:lnTo>
                <a:lnTo>
                  <a:pt x="1659033" y="235155"/>
                </a:lnTo>
                <a:lnTo>
                  <a:pt x="1644642" y="275419"/>
                </a:lnTo>
                <a:lnTo>
                  <a:pt x="1622061" y="310937"/>
                </a:lnTo>
                <a:lnTo>
                  <a:pt x="1592437" y="340561"/>
                </a:lnTo>
                <a:lnTo>
                  <a:pt x="1556919" y="363142"/>
                </a:lnTo>
                <a:lnTo>
                  <a:pt x="1516655" y="377533"/>
                </a:lnTo>
                <a:lnTo>
                  <a:pt x="1472792" y="382585"/>
                </a:lnTo>
                <a:close/>
              </a:path>
            </a:pathLst>
          </a:custGeom>
          <a:ln w="13580">
            <a:solidFill>
              <a:srgbClr val="F40419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45" name="タイトル 44">
            <a:extLst>
              <a:ext uri="{FF2B5EF4-FFF2-40B4-BE49-F238E27FC236}">
                <a16:creationId xmlns:a16="http://schemas.microsoft.com/office/drawing/2014/main" id="{D7E41FA6-83F2-45CF-24E9-47E0325652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698" y="2800263"/>
            <a:ext cx="5499303" cy="1222958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>
              <a:defRPr sz="2400" b="1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タイトル</a:t>
            </a:r>
          </a:p>
        </p:txBody>
      </p:sp>
      <p:sp>
        <p:nvSpPr>
          <p:cNvPr id="59" name="テキスト プレースホルダー 58">
            <a:extLst>
              <a:ext uri="{FF2B5EF4-FFF2-40B4-BE49-F238E27FC236}">
                <a16:creationId xmlns:a16="http://schemas.microsoft.com/office/drawing/2014/main" id="{5961A57A-130F-70FF-53B7-AF91DFC270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0698" y="1441489"/>
            <a:ext cx="5499303" cy="369332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宛名</a:t>
            </a:r>
          </a:p>
        </p:txBody>
      </p:sp>
      <p:sp>
        <p:nvSpPr>
          <p:cNvPr id="62" name="テキスト プレースホルダー 61">
            <a:extLst>
              <a:ext uri="{FF2B5EF4-FFF2-40B4-BE49-F238E27FC236}">
                <a16:creationId xmlns:a16="http://schemas.microsoft.com/office/drawing/2014/main" id="{DD5E7C84-376C-7B63-BCF7-D8FE06E5A1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36000" y="5184895"/>
            <a:ext cx="1939668" cy="27724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buNone/>
              <a:defRPr sz="1200" b="1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XXXX</a:t>
            </a:r>
            <a:r>
              <a:rPr kumimoji="1" lang="ja-JP" altLang="en-US" dirty="0"/>
              <a:t>年</a:t>
            </a:r>
            <a:r>
              <a:rPr kumimoji="1" lang="en-US" altLang="ja-JP" dirty="0"/>
              <a:t>X</a:t>
            </a:r>
            <a:r>
              <a:rPr kumimoji="1" lang="ja-JP" altLang="en-US" dirty="0"/>
              <a:t>月</a:t>
            </a:r>
            <a:r>
              <a:rPr kumimoji="1" lang="en-US" altLang="ja-JP" dirty="0"/>
              <a:t>X</a:t>
            </a:r>
            <a:r>
              <a:rPr kumimoji="1" lang="ja-JP" altLang="en-US" dirty="0"/>
              <a:t>日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F965C2D-2189-CC19-B2BD-5E7D6B6535B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20127" y="6139414"/>
            <a:ext cx="1263179" cy="21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187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（Strategy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夕日が見える道路&#10;&#10;自動的に生成された説明">
            <a:extLst>
              <a:ext uri="{FF2B5EF4-FFF2-40B4-BE49-F238E27FC236}">
                <a16:creationId xmlns:a16="http://schemas.microsoft.com/office/drawing/2014/main" id="{A43E7535-7AE3-0E04-EC7C-355AE92F98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9" t="16666" r="26146"/>
          <a:stretch/>
        </p:blipFill>
        <p:spPr>
          <a:xfrm>
            <a:off x="6312000" y="461860"/>
            <a:ext cx="5381432" cy="5991140"/>
          </a:xfrm>
          <a:prstGeom prst="roundRect">
            <a:avLst>
              <a:gd name="adj" fmla="val 2597"/>
            </a:avLst>
          </a:prstGeom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8A7AA7E2-6688-EBCF-C7F3-4874CFA44D2A}"/>
              </a:ext>
            </a:extLst>
          </p:cNvPr>
          <p:cNvGrpSpPr/>
          <p:nvPr userDrawn="1"/>
        </p:nvGrpSpPr>
        <p:grpSpPr>
          <a:xfrm>
            <a:off x="532614" y="6093000"/>
            <a:ext cx="1171386" cy="261293"/>
            <a:chOff x="3801134" y="10074942"/>
            <a:chExt cx="1931567" cy="430857"/>
          </a:xfrm>
        </p:grpSpPr>
        <p:pic>
          <p:nvPicPr>
            <p:cNvPr id="7" name="object 13">
              <a:extLst>
                <a:ext uri="{FF2B5EF4-FFF2-40B4-BE49-F238E27FC236}">
                  <a16:creationId xmlns:a16="http://schemas.microsoft.com/office/drawing/2014/main" id="{3EA8AF5F-5BE2-2C06-E30D-3541012209E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01134" y="10358097"/>
              <a:ext cx="183198" cy="147702"/>
            </a:xfrm>
            <a:prstGeom prst="rect">
              <a:avLst/>
            </a:prstGeom>
          </p:spPr>
        </p:pic>
        <p:sp>
          <p:nvSpPr>
            <p:cNvPr id="8" name="object 14">
              <a:extLst>
                <a:ext uri="{FF2B5EF4-FFF2-40B4-BE49-F238E27FC236}">
                  <a16:creationId xmlns:a16="http://schemas.microsoft.com/office/drawing/2014/main" id="{787434E9-C354-1820-D3EA-EFCB76CA520C}"/>
                </a:ext>
              </a:extLst>
            </p:cNvPr>
            <p:cNvSpPr/>
            <p:nvPr/>
          </p:nvSpPr>
          <p:spPr>
            <a:xfrm>
              <a:off x="4053421" y="10360234"/>
              <a:ext cx="177800" cy="143510"/>
            </a:xfrm>
            <a:custGeom>
              <a:avLst/>
              <a:gdLst/>
              <a:ahLst/>
              <a:cxnLst/>
              <a:rect l="l" t="t" r="r" b="b"/>
              <a:pathLst>
                <a:path w="177800" h="143509">
                  <a:moveTo>
                    <a:pt x="177241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79184" y="16510"/>
                  </a:lnTo>
                  <a:lnTo>
                    <a:pt x="79184" y="143510"/>
                  </a:lnTo>
                  <a:lnTo>
                    <a:pt x="98056" y="143510"/>
                  </a:lnTo>
                  <a:lnTo>
                    <a:pt x="98056" y="16510"/>
                  </a:lnTo>
                  <a:lnTo>
                    <a:pt x="177241" y="16510"/>
                  </a:lnTo>
                  <a:lnTo>
                    <a:pt x="17724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pic>
          <p:nvPicPr>
            <p:cNvPr id="9" name="object 15">
              <a:extLst>
                <a:ext uri="{FF2B5EF4-FFF2-40B4-BE49-F238E27FC236}">
                  <a16:creationId xmlns:a16="http://schemas.microsoft.com/office/drawing/2014/main" id="{873DCD17-3493-84BB-D00E-54D0C7DBB90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08580" y="10360135"/>
              <a:ext cx="174172" cy="143608"/>
            </a:xfrm>
            <a:prstGeom prst="rect">
              <a:avLst/>
            </a:prstGeom>
          </p:spPr>
        </p:pic>
        <p:grpSp>
          <p:nvGrpSpPr>
            <p:cNvPr id="10" name="object 16">
              <a:extLst>
                <a:ext uri="{FF2B5EF4-FFF2-40B4-BE49-F238E27FC236}">
                  <a16:creationId xmlns:a16="http://schemas.microsoft.com/office/drawing/2014/main" id="{1FD7CA4A-5909-E87A-1129-EBF8B20EE912}"/>
                </a:ext>
              </a:extLst>
            </p:cNvPr>
            <p:cNvGrpSpPr/>
            <p:nvPr/>
          </p:nvGrpSpPr>
          <p:grpSpPr>
            <a:xfrm>
              <a:off x="4552875" y="10360135"/>
              <a:ext cx="415290" cy="144145"/>
              <a:chOff x="4552875" y="10360135"/>
              <a:chExt cx="415290" cy="144145"/>
            </a:xfrm>
          </p:grpSpPr>
          <p:pic>
            <p:nvPicPr>
              <p:cNvPr id="22" name="object 17">
                <a:extLst>
                  <a:ext uri="{FF2B5EF4-FFF2-40B4-BE49-F238E27FC236}">
                    <a16:creationId xmlns:a16="http://schemas.microsoft.com/office/drawing/2014/main" id="{B2DF6D21-1688-C128-8465-E054DDCB38E7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552875" y="10360135"/>
                <a:ext cx="208422" cy="143608"/>
              </a:xfrm>
              <a:prstGeom prst="rect">
                <a:avLst/>
              </a:prstGeom>
            </p:spPr>
          </p:pic>
          <p:sp>
            <p:nvSpPr>
              <p:cNvPr id="23" name="object 18">
                <a:extLst>
                  <a:ext uri="{FF2B5EF4-FFF2-40B4-BE49-F238E27FC236}">
                    <a16:creationId xmlns:a16="http://schemas.microsoft.com/office/drawing/2014/main" id="{147EE1FB-1FC2-C4F7-21B5-C27EBF566F64}"/>
                  </a:ext>
                </a:extLst>
              </p:cNvPr>
              <p:cNvSpPr/>
              <p:nvPr/>
            </p:nvSpPr>
            <p:spPr>
              <a:xfrm>
                <a:off x="4790402" y="10360234"/>
                <a:ext cx="177800" cy="143510"/>
              </a:xfrm>
              <a:custGeom>
                <a:avLst/>
                <a:gdLst/>
                <a:ahLst/>
                <a:cxnLst/>
                <a:rect l="l" t="t" r="r" b="b"/>
                <a:pathLst>
                  <a:path w="177800" h="143509">
                    <a:moveTo>
                      <a:pt x="177241" y="0"/>
                    </a:moveTo>
                    <a:lnTo>
                      <a:pt x="0" y="0"/>
                    </a:lnTo>
                    <a:lnTo>
                      <a:pt x="0" y="16510"/>
                    </a:lnTo>
                    <a:lnTo>
                      <a:pt x="79171" y="16510"/>
                    </a:lnTo>
                    <a:lnTo>
                      <a:pt x="79171" y="143510"/>
                    </a:lnTo>
                    <a:lnTo>
                      <a:pt x="98044" y="143510"/>
                    </a:lnTo>
                    <a:lnTo>
                      <a:pt x="98044" y="16510"/>
                    </a:lnTo>
                    <a:lnTo>
                      <a:pt x="177241" y="16510"/>
                    </a:lnTo>
                    <a:lnTo>
                      <a:pt x="177241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dirty="0">
                  <a:solidFill>
                    <a:schemeClr val="tx1"/>
                  </a:solidFill>
                  <a:latin typeface="+mn-ea"/>
                  <a:ea typeface="+mn-ea"/>
                </a:endParaRPr>
              </a:p>
            </p:txBody>
          </p:sp>
        </p:grpSp>
        <p:sp>
          <p:nvSpPr>
            <p:cNvPr id="11" name="object 19">
              <a:extLst>
                <a:ext uri="{FF2B5EF4-FFF2-40B4-BE49-F238E27FC236}">
                  <a16:creationId xmlns:a16="http://schemas.microsoft.com/office/drawing/2014/main" id="{34196CC1-AF7D-189B-D22F-6867CDDB9C00}"/>
                </a:ext>
              </a:extLst>
            </p:cNvPr>
            <p:cNvSpPr/>
            <p:nvPr/>
          </p:nvSpPr>
          <p:spPr>
            <a:xfrm>
              <a:off x="5035296" y="10360234"/>
              <a:ext cx="158115" cy="143510"/>
            </a:xfrm>
            <a:custGeom>
              <a:avLst/>
              <a:gdLst/>
              <a:ahLst/>
              <a:cxnLst/>
              <a:rect l="l" t="t" r="r" b="b"/>
              <a:pathLst>
                <a:path w="158114" h="143509">
                  <a:moveTo>
                    <a:pt x="157556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63500"/>
                  </a:lnTo>
                  <a:lnTo>
                    <a:pt x="0" y="80010"/>
                  </a:lnTo>
                  <a:lnTo>
                    <a:pt x="0" y="128270"/>
                  </a:lnTo>
                  <a:lnTo>
                    <a:pt x="0" y="143510"/>
                  </a:lnTo>
                  <a:lnTo>
                    <a:pt x="157556" y="143510"/>
                  </a:lnTo>
                  <a:lnTo>
                    <a:pt x="157556" y="128270"/>
                  </a:lnTo>
                  <a:lnTo>
                    <a:pt x="18872" y="128270"/>
                  </a:lnTo>
                  <a:lnTo>
                    <a:pt x="18872" y="80010"/>
                  </a:lnTo>
                  <a:lnTo>
                    <a:pt x="157556" y="80010"/>
                  </a:lnTo>
                  <a:lnTo>
                    <a:pt x="157556" y="63500"/>
                  </a:lnTo>
                  <a:lnTo>
                    <a:pt x="18872" y="63500"/>
                  </a:lnTo>
                  <a:lnTo>
                    <a:pt x="18872" y="15240"/>
                  </a:lnTo>
                  <a:lnTo>
                    <a:pt x="157556" y="15240"/>
                  </a:lnTo>
                  <a:lnTo>
                    <a:pt x="1575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pic>
          <p:nvPicPr>
            <p:cNvPr id="12" name="object 20">
              <a:extLst>
                <a:ext uri="{FF2B5EF4-FFF2-40B4-BE49-F238E27FC236}">
                  <a16:creationId xmlns:a16="http://schemas.microsoft.com/office/drawing/2014/main" id="{2E066F4B-D9C8-3304-E114-4E2E6E31A89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71987" y="10358097"/>
              <a:ext cx="196946" cy="147702"/>
            </a:xfrm>
            <a:prstGeom prst="rect">
              <a:avLst/>
            </a:prstGeom>
          </p:spPr>
        </p:pic>
        <p:pic>
          <p:nvPicPr>
            <p:cNvPr id="13" name="object 21">
              <a:extLst>
                <a:ext uri="{FF2B5EF4-FFF2-40B4-BE49-F238E27FC236}">
                  <a16:creationId xmlns:a16="http://schemas.microsoft.com/office/drawing/2014/main" id="{3F7A4EFB-92A1-6BEE-948E-88237F8DD7CE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20966" y="10077319"/>
              <a:ext cx="156487" cy="116540"/>
            </a:xfrm>
            <a:prstGeom prst="rect">
              <a:avLst/>
            </a:prstGeom>
          </p:spPr>
        </p:pic>
        <p:pic>
          <p:nvPicPr>
            <p:cNvPr id="14" name="object 22">
              <a:extLst>
                <a:ext uri="{FF2B5EF4-FFF2-40B4-BE49-F238E27FC236}">
                  <a16:creationId xmlns:a16="http://schemas.microsoft.com/office/drawing/2014/main" id="{3AC014A5-D9C4-8CF5-0FA4-71D36AF39F9D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40277" y="10360143"/>
              <a:ext cx="192424" cy="143608"/>
            </a:xfrm>
            <a:prstGeom prst="rect">
              <a:avLst/>
            </a:prstGeom>
          </p:spPr>
        </p:pic>
        <p:pic>
          <p:nvPicPr>
            <p:cNvPr id="15" name="object 23">
              <a:extLst>
                <a:ext uri="{FF2B5EF4-FFF2-40B4-BE49-F238E27FC236}">
                  <a16:creationId xmlns:a16="http://schemas.microsoft.com/office/drawing/2014/main" id="{7B646CB4-C720-861E-4076-7C445CB45176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00816" y="10080511"/>
              <a:ext cx="172120" cy="113682"/>
            </a:xfrm>
            <a:prstGeom prst="rect">
              <a:avLst/>
            </a:prstGeom>
          </p:spPr>
        </p:pic>
        <p:pic>
          <p:nvPicPr>
            <p:cNvPr id="16" name="object 24">
              <a:extLst>
                <a:ext uri="{FF2B5EF4-FFF2-40B4-BE49-F238E27FC236}">
                  <a16:creationId xmlns:a16="http://schemas.microsoft.com/office/drawing/2014/main" id="{C0BC362F-DEF4-3097-2C98-FF8BD88A7D7C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30564" y="10081064"/>
              <a:ext cx="153618" cy="111535"/>
            </a:xfrm>
            <a:prstGeom prst="rect">
              <a:avLst/>
            </a:prstGeom>
          </p:spPr>
        </p:pic>
        <p:pic>
          <p:nvPicPr>
            <p:cNvPr id="17" name="object 25">
              <a:extLst>
                <a:ext uri="{FF2B5EF4-FFF2-40B4-BE49-F238E27FC236}">
                  <a16:creationId xmlns:a16="http://schemas.microsoft.com/office/drawing/2014/main" id="{74F3CC18-D79F-35C9-1C33-6E822E1B29CA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941940" y="10074942"/>
              <a:ext cx="152885" cy="119252"/>
            </a:xfrm>
            <a:prstGeom prst="rect">
              <a:avLst/>
            </a:prstGeom>
          </p:spPr>
        </p:pic>
        <p:pic>
          <p:nvPicPr>
            <p:cNvPr id="18" name="object 26">
              <a:extLst>
                <a:ext uri="{FF2B5EF4-FFF2-40B4-BE49-F238E27FC236}">
                  <a16:creationId xmlns:a16="http://schemas.microsoft.com/office/drawing/2014/main" id="{4F53DD2D-39DF-BF7C-0085-01794E6C1C5F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82737" y="10080507"/>
              <a:ext cx="163680" cy="113682"/>
            </a:xfrm>
            <a:prstGeom prst="rect">
              <a:avLst/>
            </a:prstGeom>
          </p:spPr>
        </p:pic>
        <p:grpSp>
          <p:nvGrpSpPr>
            <p:cNvPr id="19" name="object 27">
              <a:extLst>
                <a:ext uri="{FF2B5EF4-FFF2-40B4-BE49-F238E27FC236}">
                  <a16:creationId xmlns:a16="http://schemas.microsoft.com/office/drawing/2014/main" id="{9520EEA3-835A-FC1F-A320-C7B981775BDD}"/>
                </a:ext>
              </a:extLst>
            </p:cNvPr>
            <p:cNvGrpSpPr/>
            <p:nvPr/>
          </p:nvGrpSpPr>
          <p:grpSpPr>
            <a:xfrm>
              <a:off x="4031210" y="10078809"/>
              <a:ext cx="205740" cy="115570"/>
              <a:chOff x="4031210" y="10078809"/>
              <a:chExt cx="205740" cy="115570"/>
            </a:xfrm>
          </p:grpSpPr>
          <p:sp>
            <p:nvSpPr>
              <p:cNvPr id="20" name="object 28">
                <a:extLst>
                  <a:ext uri="{FF2B5EF4-FFF2-40B4-BE49-F238E27FC236}">
                    <a16:creationId xmlns:a16="http://schemas.microsoft.com/office/drawing/2014/main" id="{C5069CCF-1E73-D7C5-0E23-B8A35F32FD30}"/>
                  </a:ext>
                </a:extLst>
              </p:cNvPr>
              <p:cNvSpPr/>
              <p:nvPr/>
            </p:nvSpPr>
            <p:spPr>
              <a:xfrm>
                <a:off x="4031210" y="10104270"/>
                <a:ext cx="66675" cy="89535"/>
              </a:xfrm>
              <a:custGeom>
                <a:avLst/>
                <a:gdLst/>
                <a:ahLst/>
                <a:cxnLst/>
                <a:rect l="l" t="t" r="r" b="b"/>
                <a:pathLst>
                  <a:path w="66675" h="89534">
                    <a:moveTo>
                      <a:pt x="66165" y="0"/>
                    </a:moveTo>
                    <a:lnTo>
                      <a:pt x="0" y="89400"/>
                    </a:lnTo>
                    <a:lnTo>
                      <a:pt x="27842" y="89400"/>
                    </a:lnTo>
                    <a:lnTo>
                      <a:pt x="66165" y="36553"/>
                    </a:lnTo>
                    <a:lnTo>
                      <a:pt x="66165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dirty="0">
                  <a:solidFill>
                    <a:schemeClr val="tx1"/>
                  </a:solidFill>
                  <a:latin typeface="+mn-ea"/>
                  <a:ea typeface="+mn-ea"/>
                </a:endParaRPr>
              </a:p>
            </p:txBody>
          </p:sp>
          <p:pic>
            <p:nvPicPr>
              <p:cNvPr id="21" name="object 29">
                <a:extLst>
                  <a:ext uri="{FF2B5EF4-FFF2-40B4-BE49-F238E27FC236}">
                    <a16:creationId xmlns:a16="http://schemas.microsoft.com/office/drawing/2014/main" id="{156D0807-23D4-153D-B7D3-D59B4A8ED14C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4122633" y="10078809"/>
                <a:ext cx="114101" cy="115043"/>
              </a:xfrm>
              <a:prstGeom prst="rect">
                <a:avLst/>
              </a:prstGeom>
            </p:spPr>
          </p:pic>
        </p:grpSp>
      </p:grp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43758B82-699A-55C8-1985-B28A725D21BB}"/>
              </a:ext>
            </a:extLst>
          </p:cNvPr>
          <p:cNvGrpSpPr/>
          <p:nvPr userDrawn="1"/>
        </p:nvGrpSpPr>
        <p:grpSpPr>
          <a:xfrm>
            <a:off x="444940" y="480907"/>
            <a:ext cx="1907969" cy="178937"/>
            <a:chOff x="889239" y="793432"/>
            <a:chExt cx="3146162" cy="295057"/>
          </a:xfrm>
        </p:grpSpPr>
        <p:sp>
          <p:nvSpPr>
            <p:cNvPr id="34" name="object 6">
              <a:extLst>
                <a:ext uri="{FF2B5EF4-FFF2-40B4-BE49-F238E27FC236}">
                  <a16:creationId xmlns:a16="http://schemas.microsoft.com/office/drawing/2014/main" id="{155D7204-62F9-07B5-50FE-4AF56108FA86}"/>
                </a:ext>
              </a:extLst>
            </p:cNvPr>
            <p:cNvSpPr/>
            <p:nvPr/>
          </p:nvSpPr>
          <p:spPr>
            <a:xfrm>
              <a:off x="889239" y="799298"/>
              <a:ext cx="386715" cy="288290"/>
            </a:xfrm>
            <a:custGeom>
              <a:avLst/>
              <a:gdLst/>
              <a:ahLst/>
              <a:cxnLst/>
              <a:rect l="l" t="t" r="r" b="b"/>
              <a:pathLst>
                <a:path w="386715" h="288290">
                  <a:moveTo>
                    <a:pt x="386448" y="0"/>
                  </a:moveTo>
                  <a:lnTo>
                    <a:pt x="327550" y="23454"/>
                  </a:lnTo>
                  <a:lnTo>
                    <a:pt x="327550" y="123661"/>
                  </a:lnTo>
                  <a:lnTo>
                    <a:pt x="59202" y="123661"/>
                  </a:lnTo>
                  <a:lnTo>
                    <a:pt x="59202" y="0"/>
                  </a:lnTo>
                  <a:lnTo>
                    <a:pt x="0" y="23454"/>
                  </a:lnTo>
                  <a:lnTo>
                    <a:pt x="0" y="287802"/>
                  </a:lnTo>
                  <a:lnTo>
                    <a:pt x="59202" y="287802"/>
                  </a:lnTo>
                  <a:lnTo>
                    <a:pt x="59202" y="172361"/>
                  </a:lnTo>
                  <a:lnTo>
                    <a:pt x="327550" y="172361"/>
                  </a:lnTo>
                  <a:lnTo>
                    <a:pt x="327550" y="287802"/>
                  </a:lnTo>
                  <a:lnTo>
                    <a:pt x="386448" y="287802"/>
                  </a:lnTo>
                  <a:lnTo>
                    <a:pt x="3864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sp>
          <p:nvSpPr>
            <p:cNvPr id="35" name="object 7">
              <a:extLst>
                <a:ext uri="{FF2B5EF4-FFF2-40B4-BE49-F238E27FC236}">
                  <a16:creationId xmlns:a16="http://schemas.microsoft.com/office/drawing/2014/main" id="{8D3C0771-42BE-CA65-47BD-2D5E4EA58AAA}"/>
                </a:ext>
              </a:extLst>
            </p:cNvPr>
            <p:cNvSpPr/>
            <p:nvPr/>
          </p:nvSpPr>
          <p:spPr>
            <a:xfrm>
              <a:off x="2568177" y="807183"/>
              <a:ext cx="425450" cy="281305"/>
            </a:xfrm>
            <a:custGeom>
              <a:avLst/>
              <a:gdLst/>
              <a:ahLst/>
              <a:cxnLst/>
              <a:rect l="l" t="t" r="r" b="b"/>
              <a:pathLst>
                <a:path w="425450" h="281305">
                  <a:moveTo>
                    <a:pt x="251898" y="0"/>
                  </a:moveTo>
                  <a:lnTo>
                    <a:pt x="172664" y="0"/>
                  </a:lnTo>
                  <a:lnTo>
                    <a:pt x="106638" y="4433"/>
                  </a:lnTo>
                  <a:lnTo>
                    <a:pt x="57809" y="18444"/>
                  </a:lnTo>
                  <a:lnTo>
                    <a:pt x="24726" y="43099"/>
                  </a:lnTo>
                  <a:lnTo>
                    <a:pt x="5939" y="79463"/>
                  </a:lnTo>
                  <a:lnTo>
                    <a:pt x="0" y="128603"/>
                  </a:lnTo>
                  <a:lnTo>
                    <a:pt x="0" y="152047"/>
                  </a:lnTo>
                  <a:lnTo>
                    <a:pt x="5939" y="201198"/>
                  </a:lnTo>
                  <a:lnTo>
                    <a:pt x="24726" y="237588"/>
                  </a:lnTo>
                  <a:lnTo>
                    <a:pt x="57809" y="262274"/>
                  </a:lnTo>
                  <a:lnTo>
                    <a:pt x="106638" y="276311"/>
                  </a:lnTo>
                  <a:lnTo>
                    <a:pt x="172664" y="280755"/>
                  </a:lnTo>
                  <a:lnTo>
                    <a:pt x="251898" y="280755"/>
                  </a:lnTo>
                  <a:lnTo>
                    <a:pt x="318128" y="276311"/>
                  </a:lnTo>
                  <a:lnTo>
                    <a:pt x="367098" y="262274"/>
                  </a:lnTo>
                  <a:lnTo>
                    <a:pt x="400270" y="237588"/>
                  </a:lnTo>
                  <a:lnTo>
                    <a:pt x="402976" y="232359"/>
                  </a:lnTo>
                  <a:lnTo>
                    <a:pt x="183973" y="232359"/>
                  </a:lnTo>
                  <a:lnTo>
                    <a:pt x="120939" y="227601"/>
                  </a:lnTo>
                  <a:lnTo>
                    <a:pt x="83325" y="212795"/>
                  </a:lnTo>
                  <a:lnTo>
                    <a:pt x="65146" y="186228"/>
                  </a:lnTo>
                  <a:lnTo>
                    <a:pt x="60417" y="146184"/>
                  </a:lnTo>
                  <a:lnTo>
                    <a:pt x="60417" y="134865"/>
                  </a:lnTo>
                  <a:lnTo>
                    <a:pt x="65146" y="94589"/>
                  </a:lnTo>
                  <a:lnTo>
                    <a:pt x="83325" y="67901"/>
                  </a:lnTo>
                  <a:lnTo>
                    <a:pt x="120939" y="53051"/>
                  </a:lnTo>
                  <a:lnTo>
                    <a:pt x="183973" y="48291"/>
                  </a:lnTo>
                  <a:lnTo>
                    <a:pt x="402959" y="48291"/>
                  </a:lnTo>
                  <a:lnTo>
                    <a:pt x="400270" y="43099"/>
                  </a:lnTo>
                  <a:lnTo>
                    <a:pt x="367098" y="18444"/>
                  </a:lnTo>
                  <a:lnTo>
                    <a:pt x="318128" y="4433"/>
                  </a:lnTo>
                  <a:lnTo>
                    <a:pt x="251898" y="0"/>
                  </a:lnTo>
                  <a:close/>
                </a:path>
                <a:path w="425450" h="281305">
                  <a:moveTo>
                    <a:pt x="402959" y="48291"/>
                  </a:moveTo>
                  <a:lnTo>
                    <a:pt x="241385" y="48291"/>
                  </a:lnTo>
                  <a:lnTo>
                    <a:pt x="304139" y="53051"/>
                  </a:lnTo>
                  <a:lnTo>
                    <a:pt x="341822" y="67901"/>
                  </a:lnTo>
                  <a:lnTo>
                    <a:pt x="360201" y="94589"/>
                  </a:lnTo>
                  <a:lnTo>
                    <a:pt x="365046" y="134865"/>
                  </a:lnTo>
                  <a:lnTo>
                    <a:pt x="365046" y="146184"/>
                  </a:lnTo>
                  <a:lnTo>
                    <a:pt x="360201" y="186228"/>
                  </a:lnTo>
                  <a:lnTo>
                    <a:pt x="341822" y="212795"/>
                  </a:lnTo>
                  <a:lnTo>
                    <a:pt x="304139" y="227601"/>
                  </a:lnTo>
                  <a:lnTo>
                    <a:pt x="241385" y="232359"/>
                  </a:lnTo>
                  <a:lnTo>
                    <a:pt x="402976" y="232359"/>
                  </a:lnTo>
                  <a:lnTo>
                    <a:pt x="419102" y="201198"/>
                  </a:lnTo>
                  <a:lnTo>
                    <a:pt x="425055" y="152047"/>
                  </a:lnTo>
                  <a:lnTo>
                    <a:pt x="425055" y="128603"/>
                  </a:lnTo>
                  <a:lnTo>
                    <a:pt x="419102" y="79463"/>
                  </a:lnTo>
                  <a:lnTo>
                    <a:pt x="402959" y="482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sp>
          <p:nvSpPr>
            <p:cNvPr id="36" name="object 8">
              <a:extLst>
                <a:ext uri="{FF2B5EF4-FFF2-40B4-BE49-F238E27FC236}">
                  <a16:creationId xmlns:a16="http://schemas.microsoft.com/office/drawing/2014/main" id="{90304A98-654D-9133-34DD-29B62F36395C}"/>
                </a:ext>
              </a:extLst>
            </p:cNvPr>
            <p:cNvSpPr/>
            <p:nvPr/>
          </p:nvSpPr>
          <p:spPr>
            <a:xfrm>
              <a:off x="3135558" y="808568"/>
              <a:ext cx="379730" cy="275590"/>
            </a:xfrm>
            <a:custGeom>
              <a:avLst/>
              <a:gdLst/>
              <a:ahLst/>
              <a:cxnLst/>
              <a:rect l="l" t="t" r="r" b="b"/>
              <a:pathLst>
                <a:path w="379729" h="275590">
                  <a:moveTo>
                    <a:pt x="258547" y="0"/>
                  </a:moveTo>
                  <a:lnTo>
                    <a:pt x="0" y="0"/>
                  </a:lnTo>
                  <a:lnTo>
                    <a:pt x="0" y="275426"/>
                  </a:lnTo>
                  <a:lnTo>
                    <a:pt x="267143" y="275426"/>
                  </a:lnTo>
                  <a:lnTo>
                    <a:pt x="319883" y="271431"/>
                  </a:lnTo>
                  <a:lnTo>
                    <a:pt x="354553" y="258695"/>
                  </a:lnTo>
                  <a:lnTo>
                    <a:pt x="373578" y="236089"/>
                  </a:lnTo>
                  <a:lnTo>
                    <a:pt x="375140" y="227040"/>
                  </a:lnTo>
                  <a:lnTo>
                    <a:pt x="59202" y="227040"/>
                  </a:lnTo>
                  <a:lnTo>
                    <a:pt x="59202" y="159649"/>
                  </a:lnTo>
                  <a:lnTo>
                    <a:pt x="369234" y="159649"/>
                  </a:lnTo>
                  <a:lnTo>
                    <a:pt x="363591" y="150776"/>
                  </a:lnTo>
                  <a:lnTo>
                    <a:pt x="346927" y="140114"/>
                  </a:lnTo>
                  <a:lnTo>
                    <a:pt x="326440" y="135409"/>
                  </a:lnTo>
                  <a:lnTo>
                    <a:pt x="326440" y="133891"/>
                  </a:lnTo>
                  <a:lnTo>
                    <a:pt x="344893" y="128239"/>
                  </a:lnTo>
                  <a:lnTo>
                    <a:pt x="359295" y="116932"/>
                  </a:lnTo>
                  <a:lnTo>
                    <a:pt x="362451" y="110855"/>
                  </a:lnTo>
                  <a:lnTo>
                    <a:pt x="59202" y="110855"/>
                  </a:lnTo>
                  <a:lnTo>
                    <a:pt x="59202" y="50846"/>
                  </a:lnTo>
                  <a:lnTo>
                    <a:pt x="368548" y="50846"/>
                  </a:lnTo>
                  <a:lnTo>
                    <a:pt x="365894" y="37322"/>
                  </a:lnTo>
                  <a:lnTo>
                    <a:pt x="346265" y="16681"/>
                  </a:lnTo>
                  <a:lnTo>
                    <a:pt x="311140" y="4806"/>
                  </a:lnTo>
                  <a:lnTo>
                    <a:pt x="258547" y="0"/>
                  </a:lnTo>
                  <a:close/>
                </a:path>
                <a:path w="379729" h="275590">
                  <a:moveTo>
                    <a:pt x="369234" y="159649"/>
                  </a:moveTo>
                  <a:lnTo>
                    <a:pt x="255416" y="159649"/>
                  </a:lnTo>
                  <a:lnTo>
                    <a:pt x="285952" y="160866"/>
                  </a:lnTo>
                  <a:lnTo>
                    <a:pt x="305946" y="165587"/>
                  </a:lnTo>
                  <a:lnTo>
                    <a:pt x="316865" y="175424"/>
                  </a:lnTo>
                  <a:lnTo>
                    <a:pt x="320178" y="191983"/>
                  </a:lnTo>
                  <a:lnTo>
                    <a:pt x="320178" y="193899"/>
                  </a:lnTo>
                  <a:lnTo>
                    <a:pt x="317034" y="210284"/>
                  </a:lnTo>
                  <a:lnTo>
                    <a:pt x="306464" y="220431"/>
                  </a:lnTo>
                  <a:lnTo>
                    <a:pt x="286765" y="225597"/>
                  </a:lnTo>
                  <a:lnTo>
                    <a:pt x="256233" y="227040"/>
                  </a:lnTo>
                  <a:lnTo>
                    <a:pt x="375140" y="227040"/>
                  </a:lnTo>
                  <a:lnTo>
                    <a:pt x="379381" y="202485"/>
                  </a:lnTo>
                  <a:lnTo>
                    <a:pt x="379381" y="194706"/>
                  </a:lnTo>
                  <a:lnTo>
                    <a:pt x="374913" y="168579"/>
                  </a:lnTo>
                  <a:lnTo>
                    <a:pt x="369234" y="159649"/>
                  </a:lnTo>
                  <a:close/>
                </a:path>
                <a:path w="379729" h="275590">
                  <a:moveTo>
                    <a:pt x="368548" y="50846"/>
                  </a:moveTo>
                  <a:lnTo>
                    <a:pt x="255416" y="50846"/>
                  </a:lnTo>
                  <a:lnTo>
                    <a:pt x="282719" y="52247"/>
                  </a:lnTo>
                  <a:lnTo>
                    <a:pt x="300519" y="57048"/>
                  </a:lnTo>
                  <a:lnTo>
                    <a:pt x="310192" y="66148"/>
                  </a:lnTo>
                  <a:lnTo>
                    <a:pt x="313110" y="80447"/>
                  </a:lnTo>
                  <a:lnTo>
                    <a:pt x="313110" y="82468"/>
                  </a:lnTo>
                  <a:lnTo>
                    <a:pt x="310192" y="96282"/>
                  </a:lnTo>
                  <a:lnTo>
                    <a:pt x="300519" y="104998"/>
                  </a:lnTo>
                  <a:lnTo>
                    <a:pt x="282719" y="109545"/>
                  </a:lnTo>
                  <a:lnTo>
                    <a:pt x="255416" y="110855"/>
                  </a:lnTo>
                  <a:lnTo>
                    <a:pt x="362451" y="110855"/>
                  </a:lnTo>
                  <a:lnTo>
                    <a:pt x="368658" y="98900"/>
                  </a:lnTo>
                  <a:lnTo>
                    <a:pt x="371999" y="73076"/>
                  </a:lnTo>
                  <a:lnTo>
                    <a:pt x="371999" y="68427"/>
                  </a:lnTo>
                  <a:lnTo>
                    <a:pt x="368548" y="508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sp>
          <p:nvSpPr>
            <p:cNvPr id="37" name="object 9">
              <a:extLst>
                <a:ext uri="{FF2B5EF4-FFF2-40B4-BE49-F238E27FC236}">
                  <a16:creationId xmlns:a16="http://schemas.microsoft.com/office/drawing/2014/main" id="{68FA03D2-3C23-0601-DE0C-CC3EEF708364}"/>
                </a:ext>
              </a:extLst>
            </p:cNvPr>
            <p:cNvSpPr/>
            <p:nvPr/>
          </p:nvSpPr>
          <p:spPr>
            <a:xfrm>
              <a:off x="3657576" y="793432"/>
              <a:ext cx="377825" cy="294640"/>
            </a:xfrm>
            <a:custGeom>
              <a:avLst/>
              <a:gdLst/>
              <a:ahLst/>
              <a:cxnLst/>
              <a:rect l="l" t="t" r="r" b="b"/>
              <a:pathLst>
                <a:path w="377825" h="294640">
                  <a:moveTo>
                    <a:pt x="377559" y="0"/>
                  </a:moveTo>
                  <a:lnTo>
                    <a:pt x="317142" y="23454"/>
                  </a:lnTo>
                  <a:lnTo>
                    <a:pt x="317142" y="171659"/>
                  </a:lnTo>
                  <a:lnTo>
                    <a:pt x="312338" y="205838"/>
                  </a:lnTo>
                  <a:lnTo>
                    <a:pt x="295687" y="228924"/>
                  </a:lnTo>
                  <a:lnTo>
                    <a:pt x="263824" y="241990"/>
                  </a:lnTo>
                  <a:lnTo>
                    <a:pt x="213386" y="246107"/>
                  </a:lnTo>
                  <a:lnTo>
                    <a:pt x="164162" y="246107"/>
                  </a:lnTo>
                  <a:lnTo>
                    <a:pt x="113509" y="241990"/>
                  </a:lnTo>
                  <a:lnTo>
                    <a:pt x="81560" y="228924"/>
                  </a:lnTo>
                  <a:lnTo>
                    <a:pt x="64897" y="205838"/>
                  </a:lnTo>
                  <a:lnTo>
                    <a:pt x="60102" y="171659"/>
                  </a:lnTo>
                  <a:lnTo>
                    <a:pt x="60102" y="13748"/>
                  </a:lnTo>
                  <a:lnTo>
                    <a:pt x="0" y="13748"/>
                  </a:lnTo>
                  <a:lnTo>
                    <a:pt x="0" y="175188"/>
                  </a:lnTo>
                  <a:lnTo>
                    <a:pt x="4681" y="219912"/>
                  </a:lnTo>
                  <a:lnTo>
                    <a:pt x="20050" y="253542"/>
                  </a:lnTo>
                  <a:lnTo>
                    <a:pt x="48090" y="276741"/>
                  </a:lnTo>
                  <a:lnTo>
                    <a:pt x="90786" y="290174"/>
                  </a:lnTo>
                  <a:lnTo>
                    <a:pt x="150121" y="294504"/>
                  </a:lnTo>
                  <a:lnTo>
                    <a:pt x="227029" y="294504"/>
                  </a:lnTo>
                  <a:lnTo>
                    <a:pt x="286403" y="290174"/>
                  </a:lnTo>
                  <a:lnTo>
                    <a:pt x="329199" y="276741"/>
                  </a:lnTo>
                  <a:lnTo>
                    <a:pt x="372833" y="219912"/>
                  </a:lnTo>
                  <a:lnTo>
                    <a:pt x="377559" y="175188"/>
                  </a:lnTo>
                  <a:lnTo>
                    <a:pt x="3775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sp>
          <p:nvSpPr>
            <p:cNvPr id="38" name="object 10">
              <a:extLst>
                <a:ext uri="{FF2B5EF4-FFF2-40B4-BE49-F238E27FC236}">
                  <a16:creationId xmlns:a16="http://schemas.microsoft.com/office/drawing/2014/main" id="{09EB94DC-08A0-863B-2F08-C8301E8A677C}"/>
                </a:ext>
              </a:extLst>
            </p:cNvPr>
            <p:cNvSpPr/>
            <p:nvPr/>
          </p:nvSpPr>
          <p:spPr>
            <a:xfrm>
              <a:off x="2029611" y="807184"/>
              <a:ext cx="404495" cy="281305"/>
            </a:xfrm>
            <a:custGeom>
              <a:avLst/>
              <a:gdLst/>
              <a:ahLst/>
              <a:cxnLst/>
              <a:rect l="l" t="t" r="r" b="b"/>
              <a:pathLst>
                <a:path w="404494" h="281305">
                  <a:moveTo>
                    <a:pt x="392490" y="0"/>
                  </a:moveTo>
                  <a:lnTo>
                    <a:pt x="169513" y="0"/>
                  </a:lnTo>
                  <a:lnTo>
                    <a:pt x="104594" y="4432"/>
                  </a:lnTo>
                  <a:lnTo>
                    <a:pt x="56644" y="18441"/>
                  </a:lnTo>
                  <a:lnTo>
                    <a:pt x="24201" y="43094"/>
                  </a:lnTo>
                  <a:lnTo>
                    <a:pt x="5807" y="79459"/>
                  </a:lnTo>
                  <a:lnTo>
                    <a:pt x="0" y="128603"/>
                  </a:lnTo>
                  <a:lnTo>
                    <a:pt x="0" y="152047"/>
                  </a:lnTo>
                  <a:lnTo>
                    <a:pt x="5807" y="201198"/>
                  </a:lnTo>
                  <a:lnTo>
                    <a:pt x="24201" y="237588"/>
                  </a:lnTo>
                  <a:lnTo>
                    <a:pt x="56644" y="262274"/>
                  </a:lnTo>
                  <a:lnTo>
                    <a:pt x="104594" y="276311"/>
                  </a:lnTo>
                  <a:lnTo>
                    <a:pt x="169513" y="280755"/>
                  </a:lnTo>
                  <a:lnTo>
                    <a:pt x="404218" y="280651"/>
                  </a:lnTo>
                  <a:lnTo>
                    <a:pt x="383726" y="232359"/>
                  </a:lnTo>
                  <a:lnTo>
                    <a:pt x="189470" y="232359"/>
                  </a:lnTo>
                  <a:lnTo>
                    <a:pt x="181240" y="232359"/>
                  </a:lnTo>
                  <a:lnTo>
                    <a:pt x="119908" y="227830"/>
                  </a:lnTo>
                  <a:lnTo>
                    <a:pt x="83089" y="213102"/>
                  </a:lnTo>
                  <a:lnTo>
                    <a:pt x="65136" y="186458"/>
                  </a:lnTo>
                  <a:lnTo>
                    <a:pt x="60406" y="146184"/>
                  </a:lnTo>
                  <a:lnTo>
                    <a:pt x="60406" y="134865"/>
                  </a:lnTo>
                  <a:lnTo>
                    <a:pt x="65136" y="94360"/>
                  </a:lnTo>
                  <a:lnTo>
                    <a:pt x="83089" y="67598"/>
                  </a:lnTo>
                  <a:lnTo>
                    <a:pt x="119908" y="52826"/>
                  </a:lnTo>
                  <a:lnTo>
                    <a:pt x="181240" y="48291"/>
                  </a:lnTo>
                  <a:lnTo>
                    <a:pt x="392490" y="48291"/>
                  </a:lnTo>
                  <a:lnTo>
                    <a:pt x="3924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sp>
          <p:nvSpPr>
            <p:cNvPr id="39" name="object 11">
              <a:extLst>
                <a:ext uri="{FF2B5EF4-FFF2-40B4-BE49-F238E27FC236}">
                  <a16:creationId xmlns:a16="http://schemas.microsoft.com/office/drawing/2014/main" id="{DE962504-D963-7505-2546-1FEE32A89F91}"/>
                </a:ext>
              </a:extLst>
            </p:cNvPr>
            <p:cNvSpPr/>
            <p:nvPr/>
          </p:nvSpPr>
          <p:spPr>
            <a:xfrm>
              <a:off x="1408453" y="865862"/>
              <a:ext cx="163830" cy="220979"/>
            </a:xfrm>
            <a:custGeom>
              <a:avLst/>
              <a:gdLst/>
              <a:ahLst/>
              <a:cxnLst/>
              <a:rect l="l" t="t" r="r" b="b"/>
              <a:pathLst>
                <a:path w="163830" h="220980">
                  <a:moveTo>
                    <a:pt x="163398" y="0"/>
                  </a:moveTo>
                  <a:lnTo>
                    <a:pt x="0" y="220768"/>
                  </a:lnTo>
                  <a:lnTo>
                    <a:pt x="68751" y="220768"/>
                  </a:lnTo>
                  <a:lnTo>
                    <a:pt x="163398" y="90279"/>
                  </a:lnTo>
                  <a:lnTo>
                    <a:pt x="1633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sp>
          <p:nvSpPr>
            <p:cNvPr id="40" name="object 12">
              <a:extLst>
                <a:ext uri="{FF2B5EF4-FFF2-40B4-BE49-F238E27FC236}">
                  <a16:creationId xmlns:a16="http://schemas.microsoft.com/office/drawing/2014/main" id="{5C05BE2F-F288-B13D-1E6F-B3F37D306C7A}"/>
                </a:ext>
              </a:extLst>
            </p:cNvPr>
            <p:cNvSpPr/>
            <p:nvPr/>
          </p:nvSpPr>
          <p:spPr>
            <a:xfrm>
              <a:off x="1634223" y="802982"/>
              <a:ext cx="281940" cy="284480"/>
            </a:xfrm>
            <a:custGeom>
              <a:avLst/>
              <a:gdLst/>
              <a:ahLst/>
              <a:cxnLst/>
              <a:rect l="l" t="t" r="r" b="b"/>
              <a:pathLst>
                <a:path w="281939" h="284480">
                  <a:moveTo>
                    <a:pt x="71840" y="0"/>
                  </a:moveTo>
                  <a:lnTo>
                    <a:pt x="0" y="0"/>
                  </a:lnTo>
                  <a:lnTo>
                    <a:pt x="0" y="284117"/>
                  </a:lnTo>
                  <a:lnTo>
                    <a:pt x="58898" y="284117"/>
                  </a:lnTo>
                  <a:lnTo>
                    <a:pt x="58898" y="71149"/>
                  </a:lnTo>
                  <a:lnTo>
                    <a:pt x="213019" y="283645"/>
                  </a:lnTo>
                  <a:lnTo>
                    <a:pt x="281771" y="283645"/>
                  </a:lnTo>
                  <a:lnTo>
                    <a:pt x="718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41" name="object 3">
            <a:extLst>
              <a:ext uri="{FF2B5EF4-FFF2-40B4-BE49-F238E27FC236}">
                <a16:creationId xmlns:a16="http://schemas.microsoft.com/office/drawing/2014/main" id="{7E389FF8-FE7E-56D7-3A46-DF33DA090C27}"/>
              </a:ext>
            </a:extLst>
          </p:cNvPr>
          <p:cNvSpPr txBox="1"/>
          <p:nvPr userDrawn="1"/>
        </p:nvSpPr>
        <p:spPr>
          <a:xfrm>
            <a:off x="4997371" y="6195046"/>
            <a:ext cx="757364" cy="159770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2" algn="ctr">
              <a:spcBef>
                <a:spcPts val="82"/>
              </a:spcBef>
            </a:pPr>
            <a:r>
              <a:rPr sz="970" spc="-6" dirty="0">
                <a:solidFill>
                  <a:srgbClr val="F40419"/>
                </a:solidFill>
                <a:latin typeface="+mn-ea"/>
                <a:ea typeface="+mn-ea"/>
                <a:cs typeface="Arial"/>
              </a:rPr>
              <a:t>Confidential</a:t>
            </a:r>
            <a:endParaRPr sz="970" dirty="0">
              <a:latin typeface="+mn-ea"/>
              <a:ea typeface="+mn-ea"/>
              <a:cs typeface="Arial"/>
            </a:endParaRPr>
          </a:p>
        </p:txBody>
      </p:sp>
      <p:sp>
        <p:nvSpPr>
          <p:cNvPr id="42" name="object 5">
            <a:extLst>
              <a:ext uri="{FF2B5EF4-FFF2-40B4-BE49-F238E27FC236}">
                <a16:creationId xmlns:a16="http://schemas.microsoft.com/office/drawing/2014/main" id="{879CAD43-ADD9-14CD-EFAF-34FC824491C5}"/>
              </a:ext>
            </a:extLst>
          </p:cNvPr>
          <p:cNvSpPr/>
          <p:nvPr userDrawn="1"/>
        </p:nvSpPr>
        <p:spPr>
          <a:xfrm>
            <a:off x="4870675" y="6158825"/>
            <a:ext cx="1009325" cy="232212"/>
          </a:xfrm>
          <a:custGeom>
            <a:avLst/>
            <a:gdLst/>
            <a:ahLst/>
            <a:cxnLst/>
            <a:rect l="l" t="t" r="r" b="b"/>
            <a:pathLst>
              <a:path w="1664334" h="382904">
                <a:moveTo>
                  <a:pt x="1472792" y="382585"/>
                </a:moveTo>
                <a:lnTo>
                  <a:pt x="191292" y="382585"/>
                </a:lnTo>
                <a:lnTo>
                  <a:pt x="147429" y="377533"/>
                </a:lnTo>
                <a:lnTo>
                  <a:pt x="107165" y="363142"/>
                </a:lnTo>
                <a:lnTo>
                  <a:pt x="71647" y="340561"/>
                </a:lnTo>
                <a:lnTo>
                  <a:pt x="42023" y="310937"/>
                </a:lnTo>
                <a:lnTo>
                  <a:pt x="19442" y="275419"/>
                </a:lnTo>
                <a:lnTo>
                  <a:pt x="5052" y="235155"/>
                </a:lnTo>
                <a:lnTo>
                  <a:pt x="0" y="191292"/>
                </a:lnTo>
                <a:lnTo>
                  <a:pt x="5052" y="147429"/>
                </a:lnTo>
                <a:lnTo>
                  <a:pt x="19442" y="107165"/>
                </a:lnTo>
                <a:lnTo>
                  <a:pt x="42023" y="71647"/>
                </a:lnTo>
                <a:lnTo>
                  <a:pt x="71647" y="42023"/>
                </a:lnTo>
                <a:lnTo>
                  <a:pt x="107165" y="19442"/>
                </a:lnTo>
                <a:lnTo>
                  <a:pt x="147429" y="5052"/>
                </a:lnTo>
                <a:lnTo>
                  <a:pt x="191292" y="0"/>
                </a:lnTo>
                <a:lnTo>
                  <a:pt x="1472792" y="0"/>
                </a:lnTo>
                <a:lnTo>
                  <a:pt x="1516655" y="5052"/>
                </a:lnTo>
                <a:lnTo>
                  <a:pt x="1556919" y="19442"/>
                </a:lnTo>
                <a:lnTo>
                  <a:pt x="1592437" y="42023"/>
                </a:lnTo>
                <a:lnTo>
                  <a:pt x="1622061" y="71647"/>
                </a:lnTo>
                <a:lnTo>
                  <a:pt x="1644642" y="107165"/>
                </a:lnTo>
                <a:lnTo>
                  <a:pt x="1659033" y="147429"/>
                </a:lnTo>
                <a:lnTo>
                  <a:pt x="1664085" y="191292"/>
                </a:lnTo>
                <a:lnTo>
                  <a:pt x="1659033" y="235155"/>
                </a:lnTo>
                <a:lnTo>
                  <a:pt x="1644642" y="275419"/>
                </a:lnTo>
                <a:lnTo>
                  <a:pt x="1622061" y="310937"/>
                </a:lnTo>
                <a:lnTo>
                  <a:pt x="1592437" y="340561"/>
                </a:lnTo>
                <a:lnTo>
                  <a:pt x="1556919" y="363142"/>
                </a:lnTo>
                <a:lnTo>
                  <a:pt x="1516655" y="377533"/>
                </a:lnTo>
                <a:lnTo>
                  <a:pt x="1472792" y="382585"/>
                </a:lnTo>
                <a:close/>
              </a:path>
            </a:pathLst>
          </a:custGeom>
          <a:ln w="13580">
            <a:solidFill>
              <a:srgbClr val="F40419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45" name="タイトル 44">
            <a:extLst>
              <a:ext uri="{FF2B5EF4-FFF2-40B4-BE49-F238E27FC236}">
                <a16:creationId xmlns:a16="http://schemas.microsoft.com/office/drawing/2014/main" id="{D7E41FA6-83F2-45CF-24E9-47E0325652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698" y="2800263"/>
            <a:ext cx="5499303" cy="1222958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タイトル</a:t>
            </a:r>
          </a:p>
        </p:txBody>
      </p:sp>
      <p:sp>
        <p:nvSpPr>
          <p:cNvPr id="59" name="テキスト プレースホルダー 58">
            <a:extLst>
              <a:ext uri="{FF2B5EF4-FFF2-40B4-BE49-F238E27FC236}">
                <a16:creationId xmlns:a16="http://schemas.microsoft.com/office/drawing/2014/main" id="{5961A57A-130F-70FF-53B7-AF91DFC270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0698" y="1441489"/>
            <a:ext cx="5499303" cy="36933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宛名</a:t>
            </a:r>
          </a:p>
        </p:txBody>
      </p:sp>
      <p:sp>
        <p:nvSpPr>
          <p:cNvPr id="62" name="テキスト プレースホルダー 61">
            <a:extLst>
              <a:ext uri="{FF2B5EF4-FFF2-40B4-BE49-F238E27FC236}">
                <a16:creationId xmlns:a16="http://schemas.microsoft.com/office/drawing/2014/main" id="{DD5E7C84-376C-7B63-BCF7-D8FE06E5A1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36000" y="5184895"/>
            <a:ext cx="1939668" cy="27724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200" b="1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XXXX</a:t>
            </a:r>
            <a:r>
              <a:rPr kumimoji="1" lang="ja-JP" altLang="en-US" dirty="0"/>
              <a:t>年</a:t>
            </a:r>
            <a:r>
              <a:rPr kumimoji="1" lang="en-US" altLang="ja-JP" dirty="0"/>
              <a:t>X</a:t>
            </a:r>
            <a:r>
              <a:rPr kumimoji="1" lang="ja-JP" altLang="en-US" dirty="0"/>
              <a:t>月</a:t>
            </a:r>
            <a:r>
              <a:rPr kumimoji="1" lang="en-US" altLang="ja-JP" dirty="0"/>
              <a:t>X</a:t>
            </a:r>
            <a:r>
              <a:rPr kumimoji="1" lang="ja-JP" altLang="en-US" dirty="0"/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37102488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6283CF3-4EDD-095D-4F4C-E36FB6C785DD}"/>
              </a:ext>
            </a:extLst>
          </p:cNvPr>
          <p:cNvSpPr txBox="1"/>
          <p:nvPr userDrawn="1"/>
        </p:nvSpPr>
        <p:spPr>
          <a:xfrm>
            <a:off x="507319" y="6431349"/>
            <a:ext cx="1406154" cy="2230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49" b="0" i="0" dirty="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rPr>
              <a:t>Copyright Hacobu, Inc.</a:t>
            </a:r>
            <a:endParaRPr kumimoji="1" lang="ja-JP" altLang="en-US" sz="849" b="0" i="0" dirty="0">
              <a:solidFill>
                <a:schemeClr val="tx1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9058398F-1FB0-DEB6-5827-253EF66F5581}"/>
              </a:ext>
            </a:extLst>
          </p:cNvPr>
          <p:cNvGrpSpPr/>
          <p:nvPr userDrawn="1"/>
        </p:nvGrpSpPr>
        <p:grpSpPr>
          <a:xfrm>
            <a:off x="10634435" y="400201"/>
            <a:ext cx="1053096" cy="98583"/>
            <a:chOff x="17611067" y="701791"/>
            <a:chExt cx="1736511" cy="162570"/>
          </a:xfrm>
        </p:grpSpPr>
        <p:pic>
          <p:nvPicPr>
            <p:cNvPr id="3" name="object 4">
              <a:extLst>
                <a:ext uri="{FF2B5EF4-FFF2-40B4-BE49-F238E27FC236}">
                  <a16:creationId xmlns:a16="http://schemas.microsoft.com/office/drawing/2014/main" id="{67F9A814-4C5D-2F8C-7C9C-198886E0A73E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611067" y="705034"/>
              <a:ext cx="213323" cy="158864"/>
            </a:xfrm>
            <a:prstGeom prst="rect">
              <a:avLst/>
            </a:prstGeom>
          </p:spPr>
        </p:pic>
        <p:pic>
          <p:nvPicPr>
            <p:cNvPr id="4" name="object 5">
              <a:extLst>
                <a:ext uri="{FF2B5EF4-FFF2-40B4-BE49-F238E27FC236}">
                  <a16:creationId xmlns:a16="http://schemas.microsoft.com/office/drawing/2014/main" id="{496268B1-7489-8534-ABBA-FD2588A94A2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537832" y="709390"/>
              <a:ext cx="234621" cy="154969"/>
            </a:xfrm>
            <a:prstGeom prst="rect">
              <a:avLst/>
            </a:prstGeom>
          </p:spPr>
        </p:pic>
        <p:pic>
          <p:nvPicPr>
            <p:cNvPr id="5" name="object 6">
              <a:extLst>
                <a:ext uri="{FF2B5EF4-FFF2-40B4-BE49-F238E27FC236}">
                  <a16:creationId xmlns:a16="http://schemas.microsoft.com/office/drawing/2014/main" id="{6B0A1B9E-D235-94D2-0E92-FBE3BEAD0B6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851018" y="710148"/>
              <a:ext cx="209417" cy="152037"/>
            </a:xfrm>
            <a:prstGeom prst="rect">
              <a:avLst/>
            </a:prstGeom>
          </p:spPr>
        </p:pic>
        <p:pic>
          <p:nvPicPr>
            <p:cNvPr id="10" name="object 7">
              <a:extLst>
                <a:ext uri="{FF2B5EF4-FFF2-40B4-BE49-F238E27FC236}">
                  <a16:creationId xmlns:a16="http://schemas.microsoft.com/office/drawing/2014/main" id="{A96DD364-C46A-BA44-0016-E80312EC3C74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139166" y="701791"/>
              <a:ext cx="208412" cy="162570"/>
            </a:xfrm>
            <a:prstGeom prst="rect">
              <a:avLst/>
            </a:prstGeom>
          </p:spPr>
        </p:pic>
        <p:pic>
          <p:nvPicPr>
            <p:cNvPr id="11" name="object 8">
              <a:extLst>
                <a:ext uri="{FF2B5EF4-FFF2-40B4-BE49-F238E27FC236}">
                  <a16:creationId xmlns:a16="http://schemas.microsoft.com/office/drawing/2014/main" id="{E5FB51B1-9292-91A0-D32F-143BC47C4740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240540" y="709388"/>
              <a:ext cx="223134" cy="154969"/>
            </a:xfrm>
            <a:prstGeom prst="rect">
              <a:avLst/>
            </a:prstGeom>
          </p:spPr>
        </p:pic>
        <p:grpSp>
          <p:nvGrpSpPr>
            <p:cNvPr id="12" name="object 9">
              <a:extLst>
                <a:ext uri="{FF2B5EF4-FFF2-40B4-BE49-F238E27FC236}">
                  <a16:creationId xmlns:a16="http://schemas.microsoft.com/office/drawing/2014/main" id="{5DA2C7D0-8DA2-39B9-AFC9-953B8B8C33C9}"/>
                </a:ext>
              </a:extLst>
            </p:cNvPr>
            <p:cNvGrpSpPr/>
            <p:nvPr/>
          </p:nvGrpSpPr>
          <p:grpSpPr>
            <a:xfrm>
              <a:off x="17897673" y="707067"/>
              <a:ext cx="280670" cy="156845"/>
              <a:chOff x="17897673" y="707067"/>
              <a:chExt cx="280670" cy="156845"/>
            </a:xfrm>
          </p:grpSpPr>
          <p:sp>
            <p:nvSpPr>
              <p:cNvPr id="13" name="object 10">
                <a:extLst>
                  <a:ext uri="{FF2B5EF4-FFF2-40B4-BE49-F238E27FC236}">
                    <a16:creationId xmlns:a16="http://schemas.microsoft.com/office/drawing/2014/main" id="{8BC64C5F-D3EF-90E9-C2EF-F61B55658AF0}"/>
                  </a:ext>
                </a:extLst>
              </p:cNvPr>
              <p:cNvSpPr/>
              <p:nvPr/>
            </p:nvSpPr>
            <p:spPr>
              <a:xfrm>
                <a:off x="17897673" y="741777"/>
                <a:ext cx="90805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90805" h="121919">
                    <a:moveTo>
                      <a:pt x="90196" y="0"/>
                    </a:moveTo>
                    <a:lnTo>
                      <a:pt x="0" y="121860"/>
                    </a:lnTo>
                    <a:lnTo>
                      <a:pt x="37956" y="121860"/>
                    </a:lnTo>
                    <a:lnTo>
                      <a:pt x="90196" y="49830"/>
                    </a:lnTo>
                    <a:lnTo>
                      <a:pt x="90196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dirty="0">
                  <a:solidFill>
                    <a:schemeClr val="tx1"/>
                  </a:solidFill>
                  <a:latin typeface="+mn-ea"/>
                  <a:ea typeface="+mn-ea"/>
                </a:endParaRPr>
              </a:p>
            </p:txBody>
          </p:sp>
          <p:pic>
            <p:nvPicPr>
              <p:cNvPr id="14" name="object 11">
                <a:extLst>
                  <a:ext uri="{FF2B5EF4-FFF2-40B4-BE49-F238E27FC236}">
                    <a16:creationId xmlns:a16="http://schemas.microsoft.com/office/drawing/2014/main" id="{115F391D-9EAD-CE61-6FF3-3D905035A9DB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8022300" y="707067"/>
                <a:ext cx="155534" cy="156832"/>
              </a:xfrm>
              <a:prstGeom prst="rect">
                <a:avLst/>
              </a:prstGeom>
            </p:spPr>
          </p:pic>
        </p:grpSp>
      </p:grp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BA301E18-C4E8-E483-95D6-6B8A86743D50}"/>
              </a:ext>
            </a:extLst>
          </p:cNvPr>
          <p:cNvCxnSpPr/>
          <p:nvPr userDrawn="1"/>
        </p:nvCxnSpPr>
        <p:spPr>
          <a:xfrm>
            <a:off x="496056" y="634705"/>
            <a:ext cx="11191474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F7B978E-BB74-C015-7CFA-BB1057BBA47E}"/>
              </a:ext>
            </a:extLst>
          </p:cNvPr>
          <p:cNvSpPr txBox="1"/>
          <p:nvPr userDrawn="1"/>
        </p:nvSpPr>
        <p:spPr>
          <a:xfrm>
            <a:off x="11291878" y="6412686"/>
            <a:ext cx="392804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71385E3-A3F6-4147-B548-39124B1CAAAA}" type="slidenum">
              <a:rPr kumimoji="1" lang="ja-JP" altLang="en-US" sz="850" b="0" i="0" smtClean="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rPr>
              <a:pPr algn="ctr"/>
              <a:t>‹#›</a:t>
            </a:fld>
            <a:endParaRPr kumimoji="1" lang="ja-JP" altLang="en-US" sz="850" b="0" i="0" dirty="0">
              <a:solidFill>
                <a:schemeClr val="tx1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7108267-538B-78CB-9061-8BD44A22B7C8}"/>
              </a:ext>
            </a:extLst>
          </p:cNvPr>
          <p:cNvSpPr txBox="1"/>
          <p:nvPr userDrawn="1"/>
        </p:nvSpPr>
        <p:spPr>
          <a:xfrm>
            <a:off x="509901" y="330436"/>
            <a:ext cx="21860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目次</a:t>
            </a:r>
          </a:p>
        </p:txBody>
      </p:sp>
      <p:sp>
        <p:nvSpPr>
          <p:cNvPr id="23" name="テキスト プレースホルダー 22">
            <a:extLst>
              <a:ext uri="{FF2B5EF4-FFF2-40B4-BE49-F238E27FC236}">
                <a16:creationId xmlns:a16="http://schemas.microsoft.com/office/drawing/2014/main" id="{475DBDEA-28FB-E69D-8386-DD8C7B13C6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08785" y="1271484"/>
            <a:ext cx="5632202" cy="4574567"/>
          </a:xfrm>
          <a:prstGeom prst="rect">
            <a:avLst/>
          </a:prstGeom>
        </p:spPr>
        <p:txBody>
          <a:bodyPr lIns="144000" rIns="144000" anchor="ctr"/>
          <a:lstStyle>
            <a:lvl1pPr marL="450525" indent="-450525">
              <a:lnSpc>
                <a:spcPct val="200000"/>
              </a:lnSpc>
              <a:spcBef>
                <a:spcPts val="1092"/>
              </a:spcBef>
              <a:buFont typeface="+mj-lt"/>
              <a:buAutoNum type="arabicPeriod"/>
              <a:defRPr sz="2000" b="1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 err="1"/>
              <a:t>Xxxx</a:t>
            </a:r>
            <a:endParaRPr kumimoji="1" lang="en-US" altLang="ja-JP" dirty="0"/>
          </a:p>
          <a:p>
            <a:pPr lvl="0"/>
            <a:endParaRPr kumimoji="1" lang="ja-JP" altLang="en-US" dirty="0"/>
          </a:p>
        </p:txBody>
      </p:sp>
      <p:sp>
        <p:nvSpPr>
          <p:cNvPr id="24" name="テキスト プレースホルダー 22">
            <a:extLst>
              <a:ext uri="{FF2B5EF4-FFF2-40B4-BE49-F238E27FC236}">
                <a16:creationId xmlns:a16="http://schemas.microsoft.com/office/drawing/2014/main" id="{87BA95D3-BEA2-BB87-4BAF-23AFA9DFF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46350" y="1271484"/>
            <a:ext cx="911507" cy="4574567"/>
          </a:xfrm>
          <a:prstGeom prst="rect">
            <a:avLst/>
          </a:prstGeom>
        </p:spPr>
        <p:txBody>
          <a:bodyPr lIns="144000" rIns="144000" anchor="ctr"/>
          <a:lstStyle>
            <a:lvl1pPr marL="0" indent="0">
              <a:lnSpc>
                <a:spcPct val="200000"/>
              </a:lnSpc>
              <a:spcBef>
                <a:spcPts val="1092"/>
              </a:spcBef>
              <a:buFontTx/>
              <a:buNone/>
              <a:defRPr sz="2000" b="1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＃</a:t>
            </a:r>
            <a:endParaRPr kumimoji="1" lang="en-US" altLang="ja-JP" dirty="0"/>
          </a:p>
          <a:p>
            <a:pPr lvl="0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2164961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320">
          <p15:clr>
            <a:srgbClr val="FBAE40"/>
          </p15:clr>
        </p15:guide>
        <p15:guide id="2" pos="3703">
          <p15:clr>
            <a:srgbClr val="FBAE40"/>
          </p15:clr>
        </p15:guide>
        <p15:guide id="3" pos="3977">
          <p15:clr>
            <a:srgbClr val="FBAE40"/>
          </p15:clr>
        </p15:guide>
        <p15:guide id="4" pos="7360">
          <p15:clr>
            <a:srgbClr val="FBAE40"/>
          </p15:clr>
        </p15:guide>
        <p15:guide id="5" orient="horz" pos="1060">
          <p15:clr>
            <a:srgbClr val="FBAE40"/>
          </p15:clr>
        </p15:guide>
        <p15:guide id="6" orient="horz" pos="3975">
          <p15:clr>
            <a:srgbClr val="FBAE40"/>
          </p15:clr>
        </p15:guide>
        <p15:guide id="7" orient="horz" pos="455">
          <p15:clr>
            <a:srgbClr val="FBAE40"/>
          </p15:clr>
        </p15:guide>
        <p15:guide id="8" orient="horz" pos="2518">
          <p15:clr>
            <a:srgbClr val="FBAE40"/>
          </p15:clr>
        </p15:guide>
        <p15:guide id="9" orient="horz" pos="97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セクション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0A991F37-07A7-7DC3-317D-8FE531B25C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328"/>
            <a:ext cx="12189641" cy="6859328"/>
          </a:xfrm>
          <a:prstGeom prst="rect">
            <a:avLst/>
          </a:prstGeom>
        </p:spPr>
      </p:pic>
      <p:sp>
        <p:nvSpPr>
          <p:cNvPr id="7" name="テキスト プレースホルダー 16">
            <a:extLst>
              <a:ext uri="{FF2B5EF4-FFF2-40B4-BE49-F238E27FC236}">
                <a16:creationId xmlns:a16="http://schemas.microsoft.com/office/drawing/2014/main" id="{FDC1D77B-1CF4-FFA2-FA72-3D2BEE765C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9236" y="2991952"/>
            <a:ext cx="7029338" cy="874097"/>
          </a:xfrm>
          <a:prstGeom prst="rect">
            <a:avLst/>
          </a:prstGeom>
        </p:spPr>
        <p:txBody>
          <a:bodyPr lIns="540000" anchor="ctr"/>
          <a:lstStyle>
            <a:lvl1pPr marL="0" indent="0" algn="ctr"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＃．セクションタイトル</a:t>
            </a:r>
          </a:p>
        </p:txBody>
      </p:sp>
    </p:spTree>
    <p:extLst>
      <p:ext uri="{BB962C8B-B14F-4D97-AF65-F5344CB8AC3E}">
        <p14:creationId xmlns:p14="http://schemas.microsoft.com/office/powerpoint/2010/main" val="168599654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320">
          <p15:clr>
            <a:srgbClr val="FBAE40"/>
          </p15:clr>
        </p15:guide>
        <p15:guide id="2" pos="3703">
          <p15:clr>
            <a:srgbClr val="FBAE40"/>
          </p15:clr>
        </p15:guide>
        <p15:guide id="3" pos="3977">
          <p15:clr>
            <a:srgbClr val="FBAE40"/>
          </p15:clr>
        </p15:guide>
        <p15:guide id="4" pos="7360">
          <p15:clr>
            <a:srgbClr val="FBAE40"/>
          </p15:clr>
        </p15:guide>
        <p15:guide id="5" orient="horz" pos="1060">
          <p15:clr>
            <a:srgbClr val="FBAE40"/>
          </p15:clr>
        </p15:guide>
        <p15:guide id="6" orient="horz" pos="3975">
          <p15:clr>
            <a:srgbClr val="FBAE40"/>
          </p15:clr>
        </p15:guide>
        <p15:guide id="7" orient="horz" pos="455">
          <p15:clr>
            <a:srgbClr val="FBAE40"/>
          </p15:clr>
        </p15:guide>
        <p15:guide id="8" orient="horz" pos="2518">
          <p15:clr>
            <a:srgbClr val="FBAE40"/>
          </p15:clr>
        </p15:guide>
        <p15:guide id="9" orient="horz" pos="97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20">
            <a:extLst>
              <a:ext uri="{FF2B5EF4-FFF2-40B4-BE49-F238E27FC236}">
                <a16:creationId xmlns:a16="http://schemas.microsoft.com/office/drawing/2014/main" id="{289B0120-5EB4-8F98-1570-5FDBBC5BBD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862" y="333083"/>
            <a:ext cx="10068604" cy="277022"/>
          </a:xfrm>
          <a:prstGeom prst="rect">
            <a:avLst/>
          </a:prstGeom>
        </p:spPr>
        <p:txBody>
          <a:bodyPr lIns="0">
            <a:noAutofit/>
          </a:bodyPr>
          <a:lstStyle>
            <a:lvl1pPr algn="l">
              <a:defRPr sz="16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タイトル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6283CF3-4EDD-095D-4F4C-E36FB6C785DD}"/>
              </a:ext>
            </a:extLst>
          </p:cNvPr>
          <p:cNvSpPr txBox="1"/>
          <p:nvPr userDrawn="1"/>
        </p:nvSpPr>
        <p:spPr>
          <a:xfrm>
            <a:off x="480000" y="6431349"/>
            <a:ext cx="140775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50" b="0" i="0" dirty="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rPr>
              <a:t>Copyright Hacobu, Inc.</a:t>
            </a:r>
            <a:endParaRPr kumimoji="1" lang="ja-JP" altLang="en-US" sz="850" b="0" i="0" dirty="0">
              <a:solidFill>
                <a:schemeClr val="tx1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テキスト プレースホルダー 29">
            <a:extLst>
              <a:ext uri="{FF2B5EF4-FFF2-40B4-BE49-F238E27FC236}">
                <a16:creationId xmlns:a16="http://schemas.microsoft.com/office/drawing/2014/main" id="{4A9156DE-24A4-132E-8EFA-CC21E815C4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9902" y="721996"/>
            <a:ext cx="11177668" cy="829814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50000"/>
              </a:lnSpc>
              <a:buNone/>
              <a:defRPr sz="1800" b="1" i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メッセージ</a:t>
            </a:r>
            <a:endParaRPr kumimoji="1" lang="en-US" altLang="ja-JP" dirty="0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9058398F-1FB0-DEB6-5827-253EF66F5581}"/>
              </a:ext>
            </a:extLst>
          </p:cNvPr>
          <p:cNvGrpSpPr/>
          <p:nvPr userDrawn="1"/>
        </p:nvGrpSpPr>
        <p:grpSpPr>
          <a:xfrm>
            <a:off x="10634435" y="400201"/>
            <a:ext cx="1053096" cy="98583"/>
            <a:chOff x="17611067" y="701791"/>
            <a:chExt cx="1736511" cy="162570"/>
          </a:xfrm>
        </p:grpSpPr>
        <p:pic>
          <p:nvPicPr>
            <p:cNvPr id="3" name="object 4">
              <a:extLst>
                <a:ext uri="{FF2B5EF4-FFF2-40B4-BE49-F238E27FC236}">
                  <a16:creationId xmlns:a16="http://schemas.microsoft.com/office/drawing/2014/main" id="{67F9A814-4C5D-2F8C-7C9C-198886E0A73E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611067" y="705034"/>
              <a:ext cx="213323" cy="158864"/>
            </a:xfrm>
            <a:prstGeom prst="rect">
              <a:avLst/>
            </a:prstGeom>
          </p:spPr>
        </p:pic>
        <p:pic>
          <p:nvPicPr>
            <p:cNvPr id="4" name="object 5">
              <a:extLst>
                <a:ext uri="{FF2B5EF4-FFF2-40B4-BE49-F238E27FC236}">
                  <a16:creationId xmlns:a16="http://schemas.microsoft.com/office/drawing/2014/main" id="{496268B1-7489-8534-ABBA-FD2588A94A2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537832" y="709390"/>
              <a:ext cx="234621" cy="154969"/>
            </a:xfrm>
            <a:prstGeom prst="rect">
              <a:avLst/>
            </a:prstGeom>
          </p:spPr>
        </p:pic>
        <p:pic>
          <p:nvPicPr>
            <p:cNvPr id="5" name="object 6">
              <a:extLst>
                <a:ext uri="{FF2B5EF4-FFF2-40B4-BE49-F238E27FC236}">
                  <a16:creationId xmlns:a16="http://schemas.microsoft.com/office/drawing/2014/main" id="{6B0A1B9E-D235-94D2-0E92-FBE3BEAD0B6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851018" y="710148"/>
              <a:ext cx="209417" cy="152037"/>
            </a:xfrm>
            <a:prstGeom prst="rect">
              <a:avLst/>
            </a:prstGeom>
          </p:spPr>
        </p:pic>
        <p:pic>
          <p:nvPicPr>
            <p:cNvPr id="10" name="object 7">
              <a:extLst>
                <a:ext uri="{FF2B5EF4-FFF2-40B4-BE49-F238E27FC236}">
                  <a16:creationId xmlns:a16="http://schemas.microsoft.com/office/drawing/2014/main" id="{A96DD364-C46A-BA44-0016-E80312EC3C74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139166" y="701791"/>
              <a:ext cx="208412" cy="162570"/>
            </a:xfrm>
            <a:prstGeom prst="rect">
              <a:avLst/>
            </a:prstGeom>
          </p:spPr>
        </p:pic>
        <p:pic>
          <p:nvPicPr>
            <p:cNvPr id="11" name="object 8">
              <a:extLst>
                <a:ext uri="{FF2B5EF4-FFF2-40B4-BE49-F238E27FC236}">
                  <a16:creationId xmlns:a16="http://schemas.microsoft.com/office/drawing/2014/main" id="{E5FB51B1-9292-91A0-D32F-143BC47C4740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240540" y="709388"/>
              <a:ext cx="223134" cy="154969"/>
            </a:xfrm>
            <a:prstGeom prst="rect">
              <a:avLst/>
            </a:prstGeom>
          </p:spPr>
        </p:pic>
        <p:grpSp>
          <p:nvGrpSpPr>
            <p:cNvPr id="12" name="object 9">
              <a:extLst>
                <a:ext uri="{FF2B5EF4-FFF2-40B4-BE49-F238E27FC236}">
                  <a16:creationId xmlns:a16="http://schemas.microsoft.com/office/drawing/2014/main" id="{5DA2C7D0-8DA2-39B9-AFC9-953B8B8C33C9}"/>
                </a:ext>
              </a:extLst>
            </p:cNvPr>
            <p:cNvGrpSpPr/>
            <p:nvPr/>
          </p:nvGrpSpPr>
          <p:grpSpPr>
            <a:xfrm>
              <a:off x="17897673" y="707067"/>
              <a:ext cx="280670" cy="156845"/>
              <a:chOff x="17897673" y="707067"/>
              <a:chExt cx="280670" cy="156845"/>
            </a:xfrm>
          </p:grpSpPr>
          <p:sp>
            <p:nvSpPr>
              <p:cNvPr id="13" name="object 10">
                <a:extLst>
                  <a:ext uri="{FF2B5EF4-FFF2-40B4-BE49-F238E27FC236}">
                    <a16:creationId xmlns:a16="http://schemas.microsoft.com/office/drawing/2014/main" id="{8BC64C5F-D3EF-90E9-C2EF-F61B55658AF0}"/>
                  </a:ext>
                </a:extLst>
              </p:cNvPr>
              <p:cNvSpPr/>
              <p:nvPr/>
            </p:nvSpPr>
            <p:spPr>
              <a:xfrm>
                <a:off x="17897673" y="741777"/>
                <a:ext cx="90805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90805" h="121919">
                    <a:moveTo>
                      <a:pt x="90196" y="0"/>
                    </a:moveTo>
                    <a:lnTo>
                      <a:pt x="0" y="121860"/>
                    </a:lnTo>
                    <a:lnTo>
                      <a:pt x="37956" y="121860"/>
                    </a:lnTo>
                    <a:lnTo>
                      <a:pt x="90196" y="49830"/>
                    </a:lnTo>
                    <a:lnTo>
                      <a:pt x="90196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dirty="0">
                  <a:solidFill>
                    <a:schemeClr val="tx1"/>
                  </a:solidFill>
                  <a:latin typeface="+mn-ea"/>
                  <a:ea typeface="+mn-ea"/>
                </a:endParaRPr>
              </a:p>
            </p:txBody>
          </p:sp>
          <p:pic>
            <p:nvPicPr>
              <p:cNvPr id="14" name="object 11">
                <a:extLst>
                  <a:ext uri="{FF2B5EF4-FFF2-40B4-BE49-F238E27FC236}">
                    <a16:creationId xmlns:a16="http://schemas.microsoft.com/office/drawing/2014/main" id="{115F391D-9EAD-CE61-6FF3-3D905035A9DB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8022300" y="707067"/>
                <a:ext cx="155534" cy="156832"/>
              </a:xfrm>
              <a:prstGeom prst="rect">
                <a:avLst/>
              </a:prstGeom>
            </p:spPr>
          </p:pic>
        </p:grpSp>
      </p:grp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BA301E18-C4E8-E483-95D6-6B8A86743D50}"/>
              </a:ext>
            </a:extLst>
          </p:cNvPr>
          <p:cNvCxnSpPr/>
          <p:nvPr userDrawn="1"/>
        </p:nvCxnSpPr>
        <p:spPr>
          <a:xfrm>
            <a:off x="496056" y="634705"/>
            <a:ext cx="11191474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F7B978E-BB74-C015-7CFA-BB1057BBA47E}"/>
              </a:ext>
            </a:extLst>
          </p:cNvPr>
          <p:cNvSpPr txBox="1"/>
          <p:nvPr userDrawn="1"/>
        </p:nvSpPr>
        <p:spPr>
          <a:xfrm>
            <a:off x="11278525" y="6392001"/>
            <a:ext cx="492122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71385E3-A3F6-4147-B548-39124B1CAAAA}" type="slidenum">
              <a:rPr kumimoji="1" lang="ja-JP" altLang="en-US" sz="850" b="0" i="0" smtClean="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rPr>
              <a:pPr algn="ctr"/>
              <a:t>‹#›</a:t>
            </a:fld>
            <a:endParaRPr kumimoji="1" lang="ja-JP" altLang="en-US" sz="850" b="0" i="0" dirty="0">
              <a:solidFill>
                <a:schemeClr val="tx1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29234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320">
          <p15:clr>
            <a:srgbClr val="FBAE40"/>
          </p15:clr>
        </p15:guide>
        <p15:guide id="2" pos="3703">
          <p15:clr>
            <a:srgbClr val="FBAE40"/>
          </p15:clr>
        </p15:guide>
        <p15:guide id="3" pos="3977">
          <p15:clr>
            <a:srgbClr val="FBAE40"/>
          </p15:clr>
        </p15:guide>
        <p15:guide id="4" pos="7360">
          <p15:clr>
            <a:srgbClr val="FBAE40"/>
          </p15:clr>
        </p15:guide>
        <p15:guide id="5" orient="horz" pos="1060">
          <p15:clr>
            <a:srgbClr val="FBAE40"/>
          </p15:clr>
        </p15:guide>
        <p15:guide id="6" orient="horz" pos="3975">
          <p15:clr>
            <a:srgbClr val="FBAE40"/>
          </p15:clr>
        </p15:guide>
        <p15:guide id="7" orient="horz" pos="455">
          <p15:clr>
            <a:srgbClr val="FBAE40"/>
          </p15:clr>
        </p15:guide>
        <p15:guide id="8" orient="horz" pos="2518">
          <p15:clr>
            <a:srgbClr val="FBAE40"/>
          </p15:clr>
        </p15:guide>
        <p15:guide id="9" orient="horz" pos="97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エンドペー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35C6CAF2-C43C-3DFE-FD49-AA6287C7D7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09800" y="2650839"/>
            <a:ext cx="7772400" cy="155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0999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（MOVO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夕日が見える道路&#10;&#10;自動的に生成された説明">
            <a:extLst>
              <a:ext uri="{FF2B5EF4-FFF2-40B4-BE49-F238E27FC236}">
                <a16:creationId xmlns:a16="http://schemas.microsoft.com/office/drawing/2014/main" id="{A43E7535-7AE3-0E04-EC7C-355AE92F98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9" t="16666" r="26146"/>
          <a:stretch/>
        </p:blipFill>
        <p:spPr>
          <a:xfrm>
            <a:off x="6312000" y="461860"/>
            <a:ext cx="5381432" cy="5991140"/>
          </a:xfrm>
          <a:prstGeom prst="roundRect">
            <a:avLst>
              <a:gd name="adj" fmla="val 2597"/>
            </a:avLst>
          </a:prstGeom>
        </p:spPr>
      </p:pic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43758B82-699A-55C8-1985-B28A725D21BB}"/>
              </a:ext>
            </a:extLst>
          </p:cNvPr>
          <p:cNvGrpSpPr/>
          <p:nvPr userDrawn="1"/>
        </p:nvGrpSpPr>
        <p:grpSpPr>
          <a:xfrm>
            <a:off x="444940" y="480907"/>
            <a:ext cx="1907969" cy="178937"/>
            <a:chOff x="889239" y="793432"/>
            <a:chExt cx="3146162" cy="295057"/>
          </a:xfrm>
        </p:grpSpPr>
        <p:sp>
          <p:nvSpPr>
            <p:cNvPr id="34" name="object 6">
              <a:extLst>
                <a:ext uri="{FF2B5EF4-FFF2-40B4-BE49-F238E27FC236}">
                  <a16:creationId xmlns:a16="http://schemas.microsoft.com/office/drawing/2014/main" id="{155D7204-62F9-07B5-50FE-4AF56108FA86}"/>
                </a:ext>
              </a:extLst>
            </p:cNvPr>
            <p:cNvSpPr/>
            <p:nvPr/>
          </p:nvSpPr>
          <p:spPr>
            <a:xfrm>
              <a:off x="889239" y="799298"/>
              <a:ext cx="386715" cy="288290"/>
            </a:xfrm>
            <a:custGeom>
              <a:avLst/>
              <a:gdLst/>
              <a:ahLst/>
              <a:cxnLst/>
              <a:rect l="l" t="t" r="r" b="b"/>
              <a:pathLst>
                <a:path w="386715" h="288290">
                  <a:moveTo>
                    <a:pt x="386448" y="0"/>
                  </a:moveTo>
                  <a:lnTo>
                    <a:pt x="327550" y="23454"/>
                  </a:lnTo>
                  <a:lnTo>
                    <a:pt x="327550" y="123661"/>
                  </a:lnTo>
                  <a:lnTo>
                    <a:pt x="59202" y="123661"/>
                  </a:lnTo>
                  <a:lnTo>
                    <a:pt x="59202" y="0"/>
                  </a:lnTo>
                  <a:lnTo>
                    <a:pt x="0" y="23454"/>
                  </a:lnTo>
                  <a:lnTo>
                    <a:pt x="0" y="287802"/>
                  </a:lnTo>
                  <a:lnTo>
                    <a:pt x="59202" y="287802"/>
                  </a:lnTo>
                  <a:lnTo>
                    <a:pt x="59202" y="172361"/>
                  </a:lnTo>
                  <a:lnTo>
                    <a:pt x="327550" y="172361"/>
                  </a:lnTo>
                  <a:lnTo>
                    <a:pt x="327550" y="287802"/>
                  </a:lnTo>
                  <a:lnTo>
                    <a:pt x="386448" y="287802"/>
                  </a:lnTo>
                  <a:lnTo>
                    <a:pt x="3864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sp>
          <p:nvSpPr>
            <p:cNvPr id="35" name="object 7">
              <a:extLst>
                <a:ext uri="{FF2B5EF4-FFF2-40B4-BE49-F238E27FC236}">
                  <a16:creationId xmlns:a16="http://schemas.microsoft.com/office/drawing/2014/main" id="{8D3C0771-42BE-CA65-47BD-2D5E4EA58AAA}"/>
                </a:ext>
              </a:extLst>
            </p:cNvPr>
            <p:cNvSpPr/>
            <p:nvPr/>
          </p:nvSpPr>
          <p:spPr>
            <a:xfrm>
              <a:off x="2568177" y="807183"/>
              <a:ext cx="425450" cy="281305"/>
            </a:xfrm>
            <a:custGeom>
              <a:avLst/>
              <a:gdLst/>
              <a:ahLst/>
              <a:cxnLst/>
              <a:rect l="l" t="t" r="r" b="b"/>
              <a:pathLst>
                <a:path w="425450" h="281305">
                  <a:moveTo>
                    <a:pt x="251898" y="0"/>
                  </a:moveTo>
                  <a:lnTo>
                    <a:pt x="172664" y="0"/>
                  </a:lnTo>
                  <a:lnTo>
                    <a:pt x="106638" y="4433"/>
                  </a:lnTo>
                  <a:lnTo>
                    <a:pt x="57809" y="18444"/>
                  </a:lnTo>
                  <a:lnTo>
                    <a:pt x="24726" y="43099"/>
                  </a:lnTo>
                  <a:lnTo>
                    <a:pt x="5939" y="79463"/>
                  </a:lnTo>
                  <a:lnTo>
                    <a:pt x="0" y="128603"/>
                  </a:lnTo>
                  <a:lnTo>
                    <a:pt x="0" y="152047"/>
                  </a:lnTo>
                  <a:lnTo>
                    <a:pt x="5939" y="201198"/>
                  </a:lnTo>
                  <a:lnTo>
                    <a:pt x="24726" y="237588"/>
                  </a:lnTo>
                  <a:lnTo>
                    <a:pt x="57809" y="262274"/>
                  </a:lnTo>
                  <a:lnTo>
                    <a:pt x="106638" y="276311"/>
                  </a:lnTo>
                  <a:lnTo>
                    <a:pt x="172664" y="280755"/>
                  </a:lnTo>
                  <a:lnTo>
                    <a:pt x="251898" y="280755"/>
                  </a:lnTo>
                  <a:lnTo>
                    <a:pt x="318128" y="276311"/>
                  </a:lnTo>
                  <a:lnTo>
                    <a:pt x="367098" y="262274"/>
                  </a:lnTo>
                  <a:lnTo>
                    <a:pt x="400270" y="237588"/>
                  </a:lnTo>
                  <a:lnTo>
                    <a:pt x="402976" y="232359"/>
                  </a:lnTo>
                  <a:lnTo>
                    <a:pt x="183973" y="232359"/>
                  </a:lnTo>
                  <a:lnTo>
                    <a:pt x="120939" y="227601"/>
                  </a:lnTo>
                  <a:lnTo>
                    <a:pt x="83325" y="212795"/>
                  </a:lnTo>
                  <a:lnTo>
                    <a:pt x="65146" y="186228"/>
                  </a:lnTo>
                  <a:lnTo>
                    <a:pt x="60417" y="146184"/>
                  </a:lnTo>
                  <a:lnTo>
                    <a:pt x="60417" y="134865"/>
                  </a:lnTo>
                  <a:lnTo>
                    <a:pt x="65146" y="94589"/>
                  </a:lnTo>
                  <a:lnTo>
                    <a:pt x="83325" y="67901"/>
                  </a:lnTo>
                  <a:lnTo>
                    <a:pt x="120939" y="53051"/>
                  </a:lnTo>
                  <a:lnTo>
                    <a:pt x="183973" y="48291"/>
                  </a:lnTo>
                  <a:lnTo>
                    <a:pt x="402959" y="48291"/>
                  </a:lnTo>
                  <a:lnTo>
                    <a:pt x="400270" y="43099"/>
                  </a:lnTo>
                  <a:lnTo>
                    <a:pt x="367098" y="18444"/>
                  </a:lnTo>
                  <a:lnTo>
                    <a:pt x="318128" y="4433"/>
                  </a:lnTo>
                  <a:lnTo>
                    <a:pt x="251898" y="0"/>
                  </a:lnTo>
                  <a:close/>
                </a:path>
                <a:path w="425450" h="281305">
                  <a:moveTo>
                    <a:pt x="402959" y="48291"/>
                  </a:moveTo>
                  <a:lnTo>
                    <a:pt x="241385" y="48291"/>
                  </a:lnTo>
                  <a:lnTo>
                    <a:pt x="304139" y="53051"/>
                  </a:lnTo>
                  <a:lnTo>
                    <a:pt x="341822" y="67901"/>
                  </a:lnTo>
                  <a:lnTo>
                    <a:pt x="360201" y="94589"/>
                  </a:lnTo>
                  <a:lnTo>
                    <a:pt x="365046" y="134865"/>
                  </a:lnTo>
                  <a:lnTo>
                    <a:pt x="365046" y="146184"/>
                  </a:lnTo>
                  <a:lnTo>
                    <a:pt x="360201" y="186228"/>
                  </a:lnTo>
                  <a:lnTo>
                    <a:pt x="341822" y="212795"/>
                  </a:lnTo>
                  <a:lnTo>
                    <a:pt x="304139" y="227601"/>
                  </a:lnTo>
                  <a:lnTo>
                    <a:pt x="241385" y="232359"/>
                  </a:lnTo>
                  <a:lnTo>
                    <a:pt x="402976" y="232359"/>
                  </a:lnTo>
                  <a:lnTo>
                    <a:pt x="419102" y="201198"/>
                  </a:lnTo>
                  <a:lnTo>
                    <a:pt x="425055" y="152047"/>
                  </a:lnTo>
                  <a:lnTo>
                    <a:pt x="425055" y="128603"/>
                  </a:lnTo>
                  <a:lnTo>
                    <a:pt x="419102" y="79463"/>
                  </a:lnTo>
                  <a:lnTo>
                    <a:pt x="402959" y="482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sp>
          <p:nvSpPr>
            <p:cNvPr id="36" name="object 8">
              <a:extLst>
                <a:ext uri="{FF2B5EF4-FFF2-40B4-BE49-F238E27FC236}">
                  <a16:creationId xmlns:a16="http://schemas.microsoft.com/office/drawing/2014/main" id="{90304A98-654D-9133-34DD-29B62F36395C}"/>
                </a:ext>
              </a:extLst>
            </p:cNvPr>
            <p:cNvSpPr/>
            <p:nvPr/>
          </p:nvSpPr>
          <p:spPr>
            <a:xfrm>
              <a:off x="3135558" y="808568"/>
              <a:ext cx="379730" cy="275590"/>
            </a:xfrm>
            <a:custGeom>
              <a:avLst/>
              <a:gdLst/>
              <a:ahLst/>
              <a:cxnLst/>
              <a:rect l="l" t="t" r="r" b="b"/>
              <a:pathLst>
                <a:path w="379729" h="275590">
                  <a:moveTo>
                    <a:pt x="258547" y="0"/>
                  </a:moveTo>
                  <a:lnTo>
                    <a:pt x="0" y="0"/>
                  </a:lnTo>
                  <a:lnTo>
                    <a:pt x="0" y="275426"/>
                  </a:lnTo>
                  <a:lnTo>
                    <a:pt x="267143" y="275426"/>
                  </a:lnTo>
                  <a:lnTo>
                    <a:pt x="319883" y="271431"/>
                  </a:lnTo>
                  <a:lnTo>
                    <a:pt x="354553" y="258695"/>
                  </a:lnTo>
                  <a:lnTo>
                    <a:pt x="373578" y="236089"/>
                  </a:lnTo>
                  <a:lnTo>
                    <a:pt x="375140" y="227040"/>
                  </a:lnTo>
                  <a:lnTo>
                    <a:pt x="59202" y="227040"/>
                  </a:lnTo>
                  <a:lnTo>
                    <a:pt x="59202" y="159649"/>
                  </a:lnTo>
                  <a:lnTo>
                    <a:pt x="369234" y="159649"/>
                  </a:lnTo>
                  <a:lnTo>
                    <a:pt x="363591" y="150776"/>
                  </a:lnTo>
                  <a:lnTo>
                    <a:pt x="346927" y="140114"/>
                  </a:lnTo>
                  <a:lnTo>
                    <a:pt x="326440" y="135409"/>
                  </a:lnTo>
                  <a:lnTo>
                    <a:pt x="326440" y="133891"/>
                  </a:lnTo>
                  <a:lnTo>
                    <a:pt x="344893" y="128239"/>
                  </a:lnTo>
                  <a:lnTo>
                    <a:pt x="359295" y="116932"/>
                  </a:lnTo>
                  <a:lnTo>
                    <a:pt x="362451" y="110855"/>
                  </a:lnTo>
                  <a:lnTo>
                    <a:pt x="59202" y="110855"/>
                  </a:lnTo>
                  <a:lnTo>
                    <a:pt x="59202" y="50846"/>
                  </a:lnTo>
                  <a:lnTo>
                    <a:pt x="368548" y="50846"/>
                  </a:lnTo>
                  <a:lnTo>
                    <a:pt x="365894" y="37322"/>
                  </a:lnTo>
                  <a:lnTo>
                    <a:pt x="346265" y="16681"/>
                  </a:lnTo>
                  <a:lnTo>
                    <a:pt x="311140" y="4806"/>
                  </a:lnTo>
                  <a:lnTo>
                    <a:pt x="258547" y="0"/>
                  </a:lnTo>
                  <a:close/>
                </a:path>
                <a:path w="379729" h="275590">
                  <a:moveTo>
                    <a:pt x="369234" y="159649"/>
                  </a:moveTo>
                  <a:lnTo>
                    <a:pt x="255416" y="159649"/>
                  </a:lnTo>
                  <a:lnTo>
                    <a:pt x="285952" y="160866"/>
                  </a:lnTo>
                  <a:lnTo>
                    <a:pt x="305946" y="165587"/>
                  </a:lnTo>
                  <a:lnTo>
                    <a:pt x="316865" y="175424"/>
                  </a:lnTo>
                  <a:lnTo>
                    <a:pt x="320178" y="191983"/>
                  </a:lnTo>
                  <a:lnTo>
                    <a:pt x="320178" y="193899"/>
                  </a:lnTo>
                  <a:lnTo>
                    <a:pt x="317034" y="210284"/>
                  </a:lnTo>
                  <a:lnTo>
                    <a:pt x="306464" y="220431"/>
                  </a:lnTo>
                  <a:lnTo>
                    <a:pt x="286765" y="225597"/>
                  </a:lnTo>
                  <a:lnTo>
                    <a:pt x="256233" y="227040"/>
                  </a:lnTo>
                  <a:lnTo>
                    <a:pt x="375140" y="227040"/>
                  </a:lnTo>
                  <a:lnTo>
                    <a:pt x="379381" y="202485"/>
                  </a:lnTo>
                  <a:lnTo>
                    <a:pt x="379381" y="194706"/>
                  </a:lnTo>
                  <a:lnTo>
                    <a:pt x="374913" y="168579"/>
                  </a:lnTo>
                  <a:lnTo>
                    <a:pt x="369234" y="159649"/>
                  </a:lnTo>
                  <a:close/>
                </a:path>
                <a:path w="379729" h="275590">
                  <a:moveTo>
                    <a:pt x="368548" y="50846"/>
                  </a:moveTo>
                  <a:lnTo>
                    <a:pt x="255416" y="50846"/>
                  </a:lnTo>
                  <a:lnTo>
                    <a:pt x="282719" y="52247"/>
                  </a:lnTo>
                  <a:lnTo>
                    <a:pt x="300519" y="57048"/>
                  </a:lnTo>
                  <a:lnTo>
                    <a:pt x="310192" y="66148"/>
                  </a:lnTo>
                  <a:lnTo>
                    <a:pt x="313110" y="80447"/>
                  </a:lnTo>
                  <a:lnTo>
                    <a:pt x="313110" y="82468"/>
                  </a:lnTo>
                  <a:lnTo>
                    <a:pt x="310192" y="96282"/>
                  </a:lnTo>
                  <a:lnTo>
                    <a:pt x="300519" y="104998"/>
                  </a:lnTo>
                  <a:lnTo>
                    <a:pt x="282719" y="109545"/>
                  </a:lnTo>
                  <a:lnTo>
                    <a:pt x="255416" y="110855"/>
                  </a:lnTo>
                  <a:lnTo>
                    <a:pt x="362451" y="110855"/>
                  </a:lnTo>
                  <a:lnTo>
                    <a:pt x="368658" y="98900"/>
                  </a:lnTo>
                  <a:lnTo>
                    <a:pt x="371999" y="73076"/>
                  </a:lnTo>
                  <a:lnTo>
                    <a:pt x="371999" y="68427"/>
                  </a:lnTo>
                  <a:lnTo>
                    <a:pt x="368548" y="508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sp>
          <p:nvSpPr>
            <p:cNvPr id="37" name="object 9">
              <a:extLst>
                <a:ext uri="{FF2B5EF4-FFF2-40B4-BE49-F238E27FC236}">
                  <a16:creationId xmlns:a16="http://schemas.microsoft.com/office/drawing/2014/main" id="{68FA03D2-3C23-0601-DE0C-CC3EEF708364}"/>
                </a:ext>
              </a:extLst>
            </p:cNvPr>
            <p:cNvSpPr/>
            <p:nvPr/>
          </p:nvSpPr>
          <p:spPr>
            <a:xfrm>
              <a:off x="3657576" y="793432"/>
              <a:ext cx="377825" cy="294640"/>
            </a:xfrm>
            <a:custGeom>
              <a:avLst/>
              <a:gdLst/>
              <a:ahLst/>
              <a:cxnLst/>
              <a:rect l="l" t="t" r="r" b="b"/>
              <a:pathLst>
                <a:path w="377825" h="294640">
                  <a:moveTo>
                    <a:pt x="377559" y="0"/>
                  </a:moveTo>
                  <a:lnTo>
                    <a:pt x="317142" y="23454"/>
                  </a:lnTo>
                  <a:lnTo>
                    <a:pt x="317142" y="171659"/>
                  </a:lnTo>
                  <a:lnTo>
                    <a:pt x="312338" y="205838"/>
                  </a:lnTo>
                  <a:lnTo>
                    <a:pt x="295687" y="228924"/>
                  </a:lnTo>
                  <a:lnTo>
                    <a:pt x="263824" y="241990"/>
                  </a:lnTo>
                  <a:lnTo>
                    <a:pt x="213386" y="246107"/>
                  </a:lnTo>
                  <a:lnTo>
                    <a:pt x="164162" y="246107"/>
                  </a:lnTo>
                  <a:lnTo>
                    <a:pt x="113509" y="241990"/>
                  </a:lnTo>
                  <a:lnTo>
                    <a:pt x="81560" y="228924"/>
                  </a:lnTo>
                  <a:lnTo>
                    <a:pt x="64897" y="205838"/>
                  </a:lnTo>
                  <a:lnTo>
                    <a:pt x="60102" y="171659"/>
                  </a:lnTo>
                  <a:lnTo>
                    <a:pt x="60102" y="13748"/>
                  </a:lnTo>
                  <a:lnTo>
                    <a:pt x="0" y="13748"/>
                  </a:lnTo>
                  <a:lnTo>
                    <a:pt x="0" y="175188"/>
                  </a:lnTo>
                  <a:lnTo>
                    <a:pt x="4681" y="219912"/>
                  </a:lnTo>
                  <a:lnTo>
                    <a:pt x="20050" y="253542"/>
                  </a:lnTo>
                  <a:lnTo>
                    <a:pt x="48090" y="276741"/>
                  </a:lnTo>
                  <a:lnTo>
                    <a:pt x="90786" y="290174"/>
                  </a:lnTo>
                  <a:lnTo>
                    <a:pt x="150121" y="294504"/>
                  </a:lnTo>
                  <a:lnTo>
                    <a:pt x="227029" y="294504"/>
                  </a:lnTo>
                  <a:lnTo>
                    <a:pt x="286403" y="290174"/>
                  </a:lnTo>
                  <a:lnTo>
                    <a:pt x="329199" y="276741"/>
                  </a:lnTo>
                  <a:lnTo>
                    <a:pt x="372833" y="219912"/>
                  </a:lnTo>
                  <a:lnTo>
                    <a:pt x="377559" y="175188"/>
                  </a:lnTo>
                  <a:lnTo>
                    <a:pt x="3775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sp>
          <p:nvSpPr>
            <p:cNvPr id="38" name="object 10">
              <a:extLst>
                <a:ext uri="{FF2B5EF4-FFF2-40B4-BE49-F238E27FC236}">
                  <a16:creationId xmlns:a16="http://schemas.microsoft.com/office/drawing/2014/main" id="{09EB94DC-08A0-863B-2F08-C8301E8A677C}"/>
                </a:ext>
              </a:extLst>
            </p:cNvPr>
            <p:cNvSpPr/>
            <p:nvPr/>
          </p:nvSpPr>
          <p:spPr>
            <a:xfrm>
              <a:off x="2029611" y="807184"/>
              <a:ext cx="404495" cy="281305"/>
            </a:xfrm>
            <a:custGeom>
              <a:avLst/>
              <a:gdLst/>
              <a:ahLst/>
              <a:cxnLst/>
              <a:rect l="l" t="t" r="r" b="b"/>
              <a:pathLst>
                <a:path w="404494" h="281305">
                  <a:moveTo>
                    <a:pt x="392490" y="0"/>
                  </a:moveTo>
                  <a:lnTo>
                    <a:pt x="169513" y="0"/>
                  </a:lnTo>
                  <a:lnTo>
                    <a:pt x="104594" y="4432"/>
                  </a:lnTo>
                  <a:lnTo>
                    <a:pt x="56644" y="18441"/>
                  </a:lnTo>
                  <a:lnTo>
                    <a:pt x="24201" y="43094"/>
                  </a:lnTo>
                  <a:lnTo>
                    <a:pt x="5807" y="79459"/>
                  </a:lnTo>
                  <a:lnTo>
                    <a:pt x="0" y="128603"/>
                  </a:lnTo>
                  <a:lnTo>
                    <a:pt x="0" y="152047"/>
                  </a:lnTo>
                  <a:lnTo>
                    <a:pt x="5807" y="201198"/>
                  </a:lnTo>
                  <a:lnTo>
                    <a:pt x="24201" y="237588"/>
                  </a:lnTo>
                  <a:lnTo>
                    <a:pt x="56644" y="262274"/>
                  </a:lnTo>
                  <a:lnTo>
                    <a:pt x="104594" y="276311"/>
                  </a:lnTo>
                  <a:lnTo>
                    <a:pt x="169513" y="280755"/>
                  </a:lnTo>
                  <a:lnTo>
                    <a:pt x="404218" y="280651"/>
                  </a:lnTo>
                  <a:lnTo>
                    <a:pt x="383726" y="232359"/>
                  </a:lnTo>
                  <a:lnTo>
                    <a:pt x="189470" y="232359"/>
                  </a:lnTo>
                  <a:lnTo>
                    <a:pt x="181240" y="232359"/>
                  </a:lnTo>
                  <a:lnTo>
                    <a:pt x="119908" y="227830"/>
                  </a:lnTo>
                  <a:lnTo>
                    <a:pt x="83089" y="213102"/>
                  </a:lnTo>
                  <a:lnTo>
                    <a:pt x="65136" y="186458"/>
                  </a:lnTo>
                  <a:lnTo>
                    <a:pt x="60406" y="146184"/>
                  </a:lnTo>
                  <a:lnTo>
                    <a:pt x="60406" y="134865"/>
                  </a:lnTo>
                  <a:lnTo>
                    <a:pt x="65136" y="94360"/>
                  </a:lnTo>
                  <a:lnTo>
                    <a:pt x="83089" y="67598"/>
                  </a:lnTo>
                  <a:lnTo>
                    <a:pt x="119908" y="52826"/>
                  </a:lnTo>
                  <a:lnTo>
                    <a:pt x="181240" y="48291"/>
                  </a:lnTo>
                  <a:lnTo>
                    <a:pt x="392490" y="48291"/>
                  </a:lnTo>
                  <a:lnTo>
                    <a:pt x="3924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sp>
          <p:nvSpPr>
            <p:cNvPr id="39" name="object 11">
              <a:extLst>
                <a:ext uri="{FF2B5EF4-FFF2-40B4-BE49-F238E27FC236}">
                  <a16:creationId xmlns:a16="http://schemas.microsoft.com/office/drawing/2014/main" id="{DE962504-D963-7505-2546-1FEE32A89F91}"/>
                </a:ext>
              </a:extLst>
            </p:cNvPr>
            <p:cNvSpPr/>
            <p:nvPr/>
          </p:nvSpPr>
          <p:spPr>
            <a:xfrm>
              <a:off x="1408453" y="865862"/>
              <a:ext cx="163830" cy="220979"/>
            </a:xfrm>
            <a:custGeom>
              <a:avLst/>
              <a:gdLst/>
              <a:ahLst/>
              <a:cxnLst/>
              <a:rect l="l" t="t" r="r" b="b"/>
              <a:pathLst>
                <a:path w="163830" h="220980">
                  <a:moveTo>
                    <a:pt x="163398" y="0"/>
                  </a:moveTo>
                  <a:lnTo>
                    <a:pt x="0" y="220768"/>
                  </a:lnTo>
                  <a:lnTo>
                    <a:pt x="68751" y="220768"/>
                  </a:lnTo>
                  <a:lnTo>
                    <a:pt x="163398" y="90279"/>
                  </a:lnTo>
                  <a:lnTo>
                    <a:pt x="1633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sp>
          <p:nvSpPr>
            <p:cNvPr id="40" name="object 12">
              <a:extLst>
                <a:ext uri="{FF2B5EF4-FFF2-40B4-BE49-F238E27FC236}">
                  <a16:creationId xmlns:a16="http://schemas.microsoft.com/office/drawing/2014/main" id="{5C05BE2F-F288-B13D-1E6F-B3F37D306C7A}"/>
                </a:ext>
              </a:extLst>
            </p:cNvPr>
            <p:cNvSpPr/>
            <p:nvPr/>
          </p:nvSpPr>
          <p:spPr>
            <a:xfrm>
              <a:off x="1634223" y="802982"/>
              <a:ext cx="281940" cy="284480"/>
            </a:xfrm>
            <a:custGeom>
              <a:avLst/>
              <a:gdLst/>
              <a:ahLst/>
              <a:cxnLst/>
              <a:rect l="l" t="t" r="r" b="b"/>
              <a:pathLst>
                <a:path w="281939" h="284480">
                  <a:moveTo>
                    <a:pt x="71840" y="0"/>
                  </a:moveTo>
                  <a:lnTo>
                    <a:pt x="0" y="0"/>
                  </a:lnTo>
                  <a:lnTo>
                    <a:pt x="0" y="284117"/>
                  </a:lnTo>
                  <a:lnTo>
                    <a:pt x="58898" y="284117"/>
                  </a:lnTo>
                  <a:lnTo>
                    <a:pt x="58898" y="71149"/>
                  </a:lnTo>
                  <a:lnTo>
                    <a:pt x="213019" y="283645"/>
                  </a:lnTo>
                  <a:lnTo>
                    <a:pt x="281771" y="283645"/>
                  </a:lnTo>
                  <a:lnTo>
                    <a:pt x="718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41" name="object 3">
            <a:extLst>
              <a:ext uri="{FF2B5EF4-FFF2-40B4-BE49-F238E27FC236}">
                <a16:creationId xmlns:a16="http://schemas.microsoft.com/office/drawing/2014/main" id="{7E389FF8-FE7E-56D7-3A46-DF33DA090C27}"/>
              </a:ext>
            </a:extLst>
          </p:cNvPr>
          <p:cNvSpPr txBox="1"/>
          <p:nvPr userDrawn="1"/>
        </p:nvSpPr>
        <p:spPr>
          <a:xfrm>
            <a:off x="4997371" y="6195046"/>
            <a:ext cx="757364" cy="159770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2" algn="ctr">
              <a:spcBef>
                <a:spcPts val="82"/>
              </a:spcBef>
            </a:pPr>
            <a:r>
              <a:rPr sz="970" spc="-6" dirty="0">
                <a:solidFill>
                  <a:srgbClr val="F40419"/>
                </a:solidFill>
                <a:latin typeface="+mn-ea"/>
                <a:ea typeface="+mn-ea"/>
                <a:cs typeface="Arial"/>
              </a:rPr>
              <a:t>Confidential</a:t>
            </a:r>
            <a:endParaRPr sz="970" dirty="0">
              <a:latin typeface="+mn-ea"/>
              <a:ea typeface="+mn-ea"/>
              <a:cs typeface="Arial"/>
            </a:endParaRPr>
          </a:p>
        </p:txBody>
      </p:sp>
      <p:sp>
        <p:nvSpPr>
          <p:cNvPr id="42" name="object 5">
            <a:extLst>
              <a:ext uri="{FF2B5EF4-FFF2-40B4-BE49-F238E27FC236}">
                <a16:creationId xmlns:a16="http://schemas.microsoft.com/office/drawing/2014/main" id="{879CAD43-ADD9-14CD-EFAF-34FC824491C5}"/>
              </a:ext>
            </a:extLst>
          </p:cNvPr>
          <p:cNvSpPr/>
          <p:nvPr userDrawn="1"/>
        </p:nvSpPr>
        <p:spPr>
          <a:xfrm>
            <a:off x="4870675" y="6158825"/>
            <a:ext cx="1009325" cy="232212"/>
          </a:xfrm>
          <a:custGeom>
            <a:avLst/>
            <a:gdLst/>
            <a:ahLst/>
            <a:cxnLst/>
            <a:rect l="l" t="t" r="r" b="b"/>
            <a:pathLst>
              <a:path w="1664334" h="382904">
                <a:moveTo>
                  <a:pt x="1472792" y="382585"/>
                </a:moveTo>
                <a:lnTo>
                  <a:pt x="191292" y="382585"/>
                </a:lnTo>
                <a:lnTo>
                  <a:pt x="147429" y="377533"/>
                </a:lnTo>
                <a:lnTo>
                  <a:pt x="107165" y="363142"/>
                </a:lnTo>
                <a:lnTo>
                  <a:pt x="71647" y="340561"/>
                </a:lnTo>
                <a:lnTo>
                  <a:pt x="42023" y="310937"/>
                </a:lnTo>
                <a:lnTo>
                  <a:pt x="19442" y="275419"/>
                </a:lnTo>
                <a:lnTo>
                  <a:pt x="5052" y="235155"/>
                </a:lnTo>
                <a:lnTo>
                  <a:pt x="0" y="191292"/>
                </a:lnTo>
                <a:lnTo>
                  <a:pt x="5052" y="147429"/>
                </a:lnTo>
                <a:lnTo>
                  <a:pt x="19442" y="107165"/>
                </a:lnTo>
                <a:lnTo>
                  <a:pt x="42023" y="71647"/>
                </a:lnTo>
                <a:lnTo>
                  <a:pt x="71647" y="42023"/>
                </a:lnTo>
                <a:lnTo>
                  <a:pt x="107165" y="19442"/>
                </a:lnTo>
                <a:lnTo>
                  <a:pt x="147429" y="5052"/>
                </a:lnTo>
                <a:lnTo>
                  <a:pt x="191292" y="0"/>
                </a:lnTo>
                <a:lnTo>
                  <a:pt x="1472792" y="0"/>
                </a:lnTo>
                <a:lnTo>
                  <a:pt x="1516655" y="5052"/>
                </a:lnTo>
                <a:lnTo>
                  <a:pt x="1556919" y="19442"/>
                </a:lnTo>
                <a:lnTo>
                  <a:pt x="1592437" y="42023"/>
                </a:lnTo>
                <a:lnTo>
                  <a:pt x="1622061" y="71647"/>
                </a:lnTo>
                <a:lnTo>
                  <a:pt x="1644642" y="107165"/>
                </a:lnTo>
                <a:lnTo>
                  <a:pt x="1659033" y="147429"/>
                </a:lnTo>
                <a:lnTo>
                  <a:pt x="1664085" y="191292"/>
                </a:lnTo>
                <a:lnTo>
                  <a:pt x="1659033" y="235155"/>
                </a:lnTo>
                <a:lnTo>
                  <a:pt x="1644642" y="275419"/>
                </a:lnTo>
                <a:lnTo>
                  <a:pt x="1622061" y="310937"/>
                </a:lnTo>
                <a:lnTo>
                  <a:pt x="1592437" y="340561"/>
                </a:lnTo>
                <a:lnTo>
                  <a:pt x="1556919" y="363142"/>
                </a:lnTo>
                <a:lnTo>
                  <a:pt x="1516655" y="377533"/>
                </a:lnTo>
                <a:lnTo>
                  <a:pt x="1472792" y="382585"/>
                </a:lnTo>
                <a:close/>
              </a:path>
            </a:pathLst>
          </a:custGeom>
          <a:ln w="13580">
            <a:solidFill>
              <a:srgbClr val="F40419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45" name="タイトル 44">
            <a:extLst>
              <a:ext uri="{FF2B5EF4-FFF2-40B4-BE49-F238E27FC236}">
                <a16:creationId xmlns:a16="http://schemas.microsoft.com/office/drawing/2014/main" id="{D7E41FA6-83F2-45CF-24E9-47E0325652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698" y="2800263"/>
            <a:ext cx="5499303" cy="1222958"/>
          </a:xfrm>
          <a:prstGeom prst="rect">
            <a:avLst/>
          </a:prstGeom>
          <a:ln>
            <a:noFill/>
          </a:ln>
        </p:spPr>
        <p:txBody>
          <a:bodyPr wrap="square" anchor="ctr">
            <a:noAutofit/>
          </a:bodyPr>
          <a:lstStyle>
            <a:lvl1pPr>
              <a:defRPr sz="2400" b="1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タイトル</a:t>
            </a:r>
          </a:p>
        </p:txBody>
      </p:sp>
      <p:sp>
        <p:nvSpPr>
          <p:cNvPr id="59" name="テキスト プレースホルダー 58">
            <a:extLst>
              <a:ext uri="{FF2B5EF4-FFF2-40B4-BE49-F238E27FC236}">
                <a16:creationId xmlns:a16="http://schemas.microsoft.com/office/drawing/2014/main" id="{5961A57A-130F-70FF-53B7-AF91DFC270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0698" y="1441489"/>
            <a:ext cx="5499303" cy="369332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宛名</a:t>
            </a:r>
          </a:p>
        </p:txBody>
      </p:sp>
      <p:sp>
        <p:nvSpPr>
          <p:cNvPr id="62" name="テキスト プレースホルダー 61">
            <a:extLst>
              <a:ext uri="{FF2B5EF4-FFF2-40B4-BE49-F238E27FC236}">
                <a16:creationId xmlns:a16="http://schemas.microsoft.com/office/drawing/2014/main" id="{DD5E7C84-376C-7B63-BCF7-D8FE06E5A1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36000" y="5184895"/>
            <a:ext cx="1939668" cy="277246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r">
              <a:buNone/>
              <a:defRPr sz="1200" b="1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XXXX</a:t>
            </a:r>
            <a:r>
              <a:rPr kumimoji="1" lang="ja-JP" altLang="en-US" dirty="0"/>
              <a:t>年</a:t>
            </a:r>
            <a:r>
              <a:rPr kumimoji="1" lang="en-US" altLang="ja-JP" dirty="0"/>
              <a:t>X</a:t>
            </a:r>
            <a:r>
              <a:rPr kumimoji="1" lang="ja-JP" altLang="en-US" dirty="0"/>
              <a:t>月</a:t>
            </a:r>
            <a:r>
              <a:rPr kumimoji="1" lang="en-US" altLang="ja-JP" dirty="0"/>
              <a:t>X</a:t>
            </a:r>
            <a:r>
              <a:rPr kumimoji="1" lang="ja-JP" altLang="en-US" dirty="0"/>
              <a:t>日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F965C2D-2189-CC19-B2BD-5E7D6B6535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0127" y="6139414"/>
            <a:ext cx="1263179" cy="21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176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（Strategy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夕日が見える道路&#10;&#10;自動的に生成された説明">
            <a:extLst>
              <a:ext uri="{FF2B5EF4-FFF2-40B4-BE49-F238E27FC236}">
                <a16:creationId xmlns:a16="http://schemas.microsoft.com/office/drawing/2014/main" id="{A43E7535-7AE3-0E04-EC7C-355AE92F98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9" t="16666" r="26146"/>
          <a:stretch/>
        </p:blipFill>
        <p:spPr>
          <a:xfrm>
            <a:off x="6312000" y="461860"/>
            <a:ext cx="5381432" cy="5991140"/>
          </a:xfrm>
          <a:prstGeom prst="roundRect">
            <a:avLst>
              <a:gd name="adj" fmla="val 2597"/>
            </a:avLst>
          </a:prstGeom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8A7AA7E2-6688-EBCF-C7F3-4874CFA44D2A}"/>
              </a:ext>
            </a:extLst>
          </p:cNvPr>
          <p:cNvGrpSpPr/>
          <p:nvPr userDrawn="1"/>
        </p:nvGrpSpPr>
        <p:grpSpPr>
          <a:xfrm>
            <a:off x="532614" y="6093000"/>
            <a:ext cx="1171386" cy="261293"/>
            <a:chOff x="3801134" y="10074942"/>
            <a:chExt cx="1931567" cy="430857"/>
          </a:xfrm>
        </p:grpSpPr>
        <p:pic>
          <p:nvPicPr>
            <p:cNvPr id="7" name="object 13">
              <a:extLst>
                <a:ext uri="{FF2B5EF4-FFF2-40B4-BE49-F238E27FC236}">
                  <a16:creationId xmlns:a16="http://schemas.microsoft.com/office/drawing/2014/main" id="{3EA8AF5F-5BE2-2C06-E30D-3541012209E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01134" y="10358097"/>
              <a:ext cx="183198" cy="147702"/>
            </a:xfrm>
            <a:prstGeom prst="rect">
              <a:avLst/>
            </a:prstGeom>
          </p:spPr>
        </p:pic>
        <p:sp>
          <p:nvSpPr>
            <p:cNvPr id="8" name="object 14">
              <a:extLst>
                <a:ext uri="{FF2B5EF4-FFF2-40B4-BE49-F238E27FC236}">
                  <a16:creationId xmlns:a16="http://schemas.microsoft.com/office/drawing/2014/main" id="{787434E9-C354-1820-D3EA-EFCB76CA520C}"/>
                </a:ext>
              </a:extLst>
            </p:cNvPr>
            <p:cNvSpPr/>
            <p:nvPr/>
          </p:nvSpPr>
          <p:spPr>
            <a:xfrm>
              <a:off x="4053421" y="10360234"/>
              <a:ext cx="177800" cy="143510"/>
            </a:xfrm>
            <a:custGeom>
              <a:avLst/>
              <a:gdLst/>
              <a:ahLst/>
              <a:cxnLst/>
              <a:rect l="l" t="t" r="r" b="b"/>
              <a:pathLst>
                <a:path w="177800" h="143509">
                  <a:moveTo>
                    <a:pt x="177241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79184" y="16510"/>
                  </a:lnTo>
                  <a:lnTo>
                    <a:pt x="79184" y="143510"/>
                  </a:lnTo>
                  <a:lnTo>
                    <a:pt x="98056" y="143510"/>
                  </a:lnTo>
                  <a:lnTo>
                    <a:pt x="98056" y="16510"/>
                  </a:lnTo>
                  <a:lnTo>
                    <a:pt x="177241" y="16510"/>
                  </a:lnTo>
                  <a:lnTo>
                    <a:pt x="17724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pic>
          <p:nvPicPr>
            <p:cNvPr id="9" name="object 15">
              <a:extLst>
                <a:ext uri="{FF2B5EF4-FFF2-40B4-BE49-F238E27FC236}">
                  <a16:creationId xmlns:a16="http://schemas.microsoft.com/office/drawing/2014/main" id="{873DCD17-3493-84BB-D00E-54D0C7DBB90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08580" y="10360135"/>
              <a:ext cx="174172" cy="143608"/>
            </a:xfrm>
            <a:prstGeom prst="rect">
              <a:avLst/>
            </a:prstGeom>
          </p:spPr>
        </p:pic>
        <p:grpSp>
          <p:nvGrpSpPr>
            <p:cNvPr id="10" name="object 16">
              <a:extLst>
                <a:ext uri="{FF2B5EF4-FFF2-40B4-BE49-F238E27FC236}">
                  <a16:creationId xmlns:a16="http://schemas.microsoft.com/office/drawing/2014/main" id="{1FD7CA4A-5909-E87A-1129-EBF8B20EE912}"/>
                </a:ext>
              </a:extLst>
            </p:cNvPr>
            <p:cNvGrpSpPr/>
            <p:nvPr/>
          </p:nvGrpSpPr>
          <p:grpSpPr>
            <a:xfrm>
              <a:off x="4552875" y="10360135"/>
              <a:ext cx="415290" cy="144145"/>
              <a:chOff x="4552875" y="10360135"/>
              <a:chExt cx="415290" cy="144145"/>
            </a:xfrm>
          </p:grpSpPr>
          <p:pic>
            <p:nvPicPr>
              <p:cNvPr id="22" name="object 17">
                <a:extLst>
                  <a:ext uri="{FF2B5EF4-FFF2-40B4-BE49-F238E27FC236}">
                    <a16:creationId xmlns:a16="http://schemas.microsoft.com/office/drawing/2014/main" id="{B2DF6D21-1688-C128-8465-E054DDCB38E7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552875" y="10360135"/>
                <a:ext cx="208422" cy="143608"/>
              </a:xfrm>
              <a:prstGeom prst="rect">
                <a:avLst/>
              </a:prstGeom>
            </p:spPr>
          </p:pic>
          <p:sp>
            <p:nvSpPr>
              <p:cNvPr id="23" name="object 18">
                <a:extLst>
                  <a:ext uri="{FF2B5EF4-FFF2-40B4-BE49-F238E27FC236}">
                    <a16:creationId xmlns:a16="http://schemas.microsoft.com/office/drawing/2014/main" id="{147EE1FB-1FC2-C4F7-21B5-C27EBF566F64}"/>
                  </a:ext>
                </a:extLst>
              </p:cNvPr>
              <p:cNvSpPr/>
              <p:nvPr/>
            </p:nvSpPr>
            <p:spPr>
              <a:xfrm>
                <a:off x="4790402" y="10360234"/>
                <a:ext cx="177800" cy="143510"/>
              </a:xfrm>
              <a:custGeom>
                <a:avLst/>
                <a:gdLst/>
                <a:ahLst/>
                <a:cxnLst/>
                <a:rect l="l" t="t" r="r" b="b"/>
                <a:pathLst>
                  <a:path w="177800" h="143509">
                    <a:moveTo>
                      <a:pt x="177241" y="0"/>
                    </a:moveTo>
                    <a:lnTo>
                      <a:pt x="0" y="0"/>
                    </a:lnTo>
                    <a:lnTo>
                      <a:pt x="0" y="16510"/>
                    </a:lnTo>
                    <a:lnTo>
                      <a:pt x="79171" y="16510"/>
                    </a:lnTo>
                    <a:lnTo>
                      <a:pt x="79171" y="143510"/>
                    </a:lnTo>
                    <a:lnTo>
                      <a:pt x="98044" y="143510"/>
                    </a:lnTo>
                    <a:lnTo>
                      <a:pt x="98044" y="16510"/>
                    </a:lnTo>
                    <a:lnTo>
                      <a:pt x="177241" y="16510"/>
                    </a:lnTo>
                    <a:lnTo>
                      <a:pt x="177241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dirty="0">
                  <a:solidFill>
                    <a:schemeClr val="tx1"/>
                  </a:solidFill>
                  <a:latin typeface="+mn-ea"/>
                  <a:ea typeface="+mn-ea"/>
                </a:endParaRPr>
              </a:p>
            </p:txBody>
          </p:sp>
        </p:grpSp>
        <p:sp>
          <p:nvSpPr>
            <p:cNvPr id="11" name="object 19">
              <a:extLst>
                <a:ext uri="{FF2B5EF4-FFF2-40B4-BE49-F238E27FC236}">
                  <a16:creationId xmlns:a16="http://schemas.microsoft.com/office/drawing/2014/main" id="{34196CC1-AF7D-189B-D22F-6867CDDB9C00}"/>
                </a:ext>
              </a:extLst>
            </p:cNvPr>
            <p:cNvSpPr/>
            <p:nvPr/>
          </p:nvSpPr>
          <p:spPr>
            <a:xfrm>
              <a:off x="5035296" y="10360234"/>
              <a:ext cx="158115" cy="143510"/>
            </a:xfrm>
            <a:custGeom>
              <a:avLst/>
              <a:gdLst/>
              <a:ahLst/>
              <a:cxnLst/>
              <a:rect l="l" t="t" r="r" b="b"/>
              <a:pathLst>
                <a:path w="158114" h="143509">
                  <a:moveTo>
                    <a:pt x="157556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63500"/>
                  </a:lnTo>
                  <a:lnTo>
                    <a:pt x="0" y="80010"/>
                  </a:lnTo>
                  <a:lnTo>
                    <a:pt x="0" y="128270"/>
                  </a:lnTo>
                  <a:lnTo>
                    <a:pt x="0" y="143510"/>
                  </a:lnTo>
                  <a:lnTo>
                    <a:pt x="157556" y="143510"/>
                  </a:lnTo>
                  <a:lnTo>
                    <a:pt x="157556" y="128270"/>
                  </a:lnTo>
                  <a:lnTo>
                    <a:pt x="18872" y="128270"/>
                  </a:lnTo>
                  <a:lnTo>
                    <a:pt x="18872" y="80010"/>
                  </a:lnTo>
                  <a:lnTo>
                    <a:pt x="157556" y="80010"/>
                  </a:lnTo>
                  <a:lnTo>
                    <a:pt x="157556" y="63500"/>
                  </a:lnTo>
                  <a:lnTo>
                    <a:pt x="18872" y="63500"/>
                  </a:lnTo>
                  <a:lnTo>
                    <a:pt x="18872" y="15240"/>
                  </a:lnTo>
                  <a:lnTo>
                    <a:pt x="157556" y="15240"/>
                  </a:lnTo>
                  <a:lnTo>
                    <a:pt x="1575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pic>
          <p:nvPicPr>
            <p:cNvPr id="12" name="object 20">
              <a:extLst>
                <a:ext uri="{FF2B5EF4-FFF2-40B4-BE49-F238E27FC236}">
                  <a16:creationId xmlns:a16="http://schemas.microsoft.com/office/drawing/2014/main" id="{2E066F4B-D9C8-3304-E114-4E2E6E31A89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71987" y="10358097"/>
              <a:ext cx="196946" cy="147702"/>
            </a:xfrm>
            <a:prstGeom prst="rect">
              <a:avLst/>
            </a:prstGeom>
          </p:spPr>
        </p:pic>
        <p:pic>
          <p:nvPicPr>
            <p:cNvPr id="13" name="object 21">
              <a:extLst>
                <a:ext uri="{FF2B5EF4-FFF2-40B4-BE49-F238E27FC236}">
                  <a16:creationId xmlns:a16="http://schemas.microsoft.com/office/drawing/2014/main" id="{3F7A4EFB-92A1-6BEE-948E-88237F8DD7CE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20966" y="10077319"/>
              <a:ext cx="156487" cy="116540"/>
            </a:xfrm>
            <a:prstGeom prst="rect">
              <a:avLst/>
            </a:prstGeom>
          </p:spPr>
        </p:pic>
        <p:pic>
          <p:nvPicPr>
            <p:cNvPr id="14" name="object 22">
              <a:extLst>
                <a:ext uri="{FF2B5EF4-FFF2-40B4-BE49-F238E27FC236}">
                  <a16:creationId xmlns:a16="http://schemas.microsoft.com/office/drawing/2014/main" id="{3AC014A5-D9C4-8CF5-0FA4-71D36AF39F9D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40277" y="10360143"/>
              <a:ext cx="192424" cy="143608"/>
            </a:xfrm>
            <a:prstGeom prst="rect">
              <a:avLst/>
            </a:prstGeom>
          </p:spPr>
        </p:pic>
        <p:pic>
          <p:nvPicPr>
            <p:cNvPr id="15" name="object 23">
              <a:extLst>
                <a:ext uri="{FF2B5EF4-FFF2-40B4-BE49-F238E27FC236}">
                  <a16:creationId xmlns:a16="http://schemas.microsoft.com/office/drawing/2014/main" id="{7B646CB4-C720-861E-4076-7C445CB45176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00816" y="10080511"/>
              <a:ext cx="172120" cy="113682"/>
            </a:xfrm>
            <a:prstGeom prst="rect">
              <a:avLst/>
            </a:prstGeom>
          </p:spPr>
        </p:pic>
        <p:pic>
          <p:nvPicPr>
            <p:cNvPr id="16" name="object 24">
              <a:extLst>
                <a:ext uri="{FF2B5EF4-FFF2-40B4-BE49-F238E27FC236}">
                  <a16:creationId xmlns:a16="http://schemas.microsoft.com/office/drawing/2014/main" id="{C0BC362F-DEF4-3097-2C98-FF8BD88A7D7C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30564" y="10081064"/>
              <a:ext cx="153618" cy="111535"/>
            </a:xfrm>
            <a:prstGeom prst="rect">
              <a:avLst/>
            </a:prstGeom>
          </p:spPr>
        </p:pic>
        <p:pic>
          <p:nvPicPr>
            <p:cNvPr id="17" name="object 25">
              <a:extLst>
                <a:ext uri="{FF2B5EF4-FFF2-40B4-BE49-F238E27FC236}">
                  <a16:creationId xmlns:a16="http://schemas.microsoft.com/office/drawing/2014/main" id="{74F3CC18-D79F-35C9-1C33-6E822E1B29CA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941940" y="10074942"/>
              <a:ext cx="152885" cy="119252"/>
            </a:xfrm>
            <a:prstGeom prst="rect">
              <a:avLst/>
            </a:prstGeom>
          </p:spPr>
        </p:pic>
        <p:pic>
          <p:nvPicPr>
            <p:cNvPr id="18" name="object 26">
              <a:extLst>
                <a:ext uri="{FF2B5EF4-FFF2-40B4-BE49-F238E27FC236}">
                  <a16:creationId xmlns:a16="http://schemas.microsoft.com/office/drawing/2014/main" id="{4F53DD2D-39DF-BF7C-0085-01794E6C1C5F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82737" y="10080507"/>
              <a:ext cx="163680" cy="113682"/>
            </a:xfrm>
            <a:prstGeom prst="rect">
              <a:avLst/>
            </a:prstGeom>
          </p:spPr>
        </p:pic>
        <p:grpSp>
          <p:nvGrpSpPr>
            <p:cNvPr id="19" name="object 27">
              <a:extLst>
                <a:ext uri="{FF2B5EF4-FFF2-40B4-BE49-F238E27FC236}">
                  <a16:creationId xmlns:a16="http://schemas.microsoft.com/office/drawing/2014/main" id="{9520EEA3-835A-FC1F-A320-C7B981775BDD}"/>
                </a:ext>
              </a:extLst>
            </p:cNvPr>
            <p:cNvGrpSpPr/>
            <p:nvPr/>
          </p:nvGrpSpPr>
          <p:grpSpPr>
            <a:xfrm>
              <a:off x="4031210" y="10078809"/>
              <a:ext cx="205740" cy="115570"/>
              <a:chOff x="4031210" y="10078809"/>
              <a:chExt cx="205740" cy="115570"/>
            </a:xfrm>
          </p:grpSpPr>
          <p:sp>
            <p:nvSpPr>
              <p:cNvPr id="20" name="object 28">
                <a:extLst>
                  <a:ext uri="{FF2B5EF4-FFF2-40B4-BE49-F238E27FC236}">
                    <a16:creationId xmlns:a16="http://schemas.microsoft.com/office/drawing/2014/main" id="{C5069CCF-1E73-D7C5-0E23-B8A35F32FD30}"/>
                  </a:ext>
                </a:extLst>
              </p:cNvPr>
              <p:cNvSpPr/>
              <p:nvPr/>
            </p:nvSpPr>
            <p:spPr>
              <a:xfrm>
                <a:off x="4031210" y="10104270"/>
                <a:ext cx="66675" cy="89535"/>
              </a:xfrm>
              <a:custGeom>
                <a:avLst/>
                <a:gdLst/>
                <a:ahLst/>
                <a:cxnLst/>
                <a:rect l="l" t="t" r="r" b="b"/>
                <a:pathLst>
                  <a:path w="66675" h="89534">
                    <a:moveTo>
                      <a:pt x="66165" y="0"/>
                    </a:moveTo>
                    <a:lnTo>
                      <a:pt x="0" y="89400"/>
                    </a:lnTo>
                    <a:lnTo>
                      <a:pt x="27842" y="89400"/>
                    </a:lnTo>
                    <a:lnTo>
                      <a:pt x="66165" y="36553"/>
                    </a:lnTo>
                    <a:lnTo>
                      <a:pt x="66165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dirty="0">
                  <a:solidFill>
                    <a:schemeClr val="tx1"/>
                  </a:solidFill>
                  <a:latin typeface="+mn-ea"/>
                  <a:ea typeface="+mn-ea"/>
                </a:endParaRPr>
              </a:p>
            </p:txBody>
          </p:sp>
          <p:pic>
            <p:nvPicPr>
              <p:cNvPr id="21" name="object 29">
                <a:extLst>
                  <a:ext uri="{FF2B5EF4-FFF2-40B4-BE49-F238E27FC236}">
                    <a16:creationId xmlns:a16="http://schemas.microsoft.com/office/drawing/2014/main" id="{156D0807-23D4-153D-B7D3-D59B4A8ED14C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4122633" y="10078809"/>
                <a:ext cx="114101" cy="115043"/>
              </a:xfrm>
              <a:prstGeom prst="rect">
                <a:avLst/>
              </a:prstGeom>
            </p:spPr>
          </p:pic>
        </p:grpSp>
      </p:grp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43758B82-699A-55C8-1985-B28A725D21BB}"/>
              </a:ext>
            </a:extLst>
          </p:cNvPr>
          <p:cNvGrpSpPr/>
          <p:nvPr userDrawn="1"/>
        </p:nvGrpSpPr>
        <p:grpSpPr>
          <a:xfrm>
            <a:off x="444940" y="480907"/>
            <a:ext cx="1907969" cy="178937"/>
            <a:chOff x="889239" y="793432"/>
            <a:chExt cx="3146162" cy="295057"/>
          </a:xfrm>
        </p:grpSpPr>
        <p:sp>
          <p:nvSpPr>
            <p:cNvPr id="34" name="object 6">
              <a:extLst>
                <a:ext uri="{FF2B5EF4-FFF2-40B4-BE49-F238E27FC236}">
                  <a16:creationId xmlns:a16="http://schemas.microsoft.com/office/drawing/2014/main" id="{155D7204-62F9-07B5-50FE-4AF56108FA86}"/>
                </a:ext>
              </a:extLst>
            </p:cNvPr>
            <p:cNvSpPr/>
            <p:nvPr/>
          </p:nvSpPr>
          <p:spPr>
            <a:xfrm>
              <a:off x="889239" y="799298"/>
              <a:ext cx="386715" cy="288290"/>
            </a:xfrm>
            <a:custGeom>
              <a:avLst/>
              <a:gdLst/>
              <a:ahLst/>
              <a:cxnLst/>
              <a:rect l="l" t="t" r="r" b="b"/>
              <a:pathLst>
                <a:path w="386715" h="288290">
                  <a:moveTo>
                    <a:pt x="386448" y="0"/>
                  </a:moveTo>
                  <a:lnTo>
                    <a:pt x="327550" y="23454"/>
                  </a:lnTo>
                  <a:lnTo>
                    <a:pt x="327550" y="123661"/>
                  </a:lnTo>
                  <a:lnTo>
                    <a:pt x="59202" y="123661"/>
                  </a:lnTo>
                  <a:lnTo>
                    <a:pt x="59202" y="0"/>
                  </a:lnTo>
                  <a:lnTo>
                    <a:pt x="0" y="23454"/>
                  </a:lnTo>
                  <a:lnTo>
                    <a:pt x="0" y="287802"/>
                  </a:lnTo>
                  <a:lnTo>
                    <a:pt x="59202" y="287802"/>
                  </a:lnTo>
                  <a:lnTo>
                    <a:pt x="59202" y="172361"/>
                  </a:lnTo>
                  <a:lnTo>
                    <a:pt x="327550" y="172361"/>
                  </a:lnTo>
                  <a:lnTo>
                    <a:pt x="327550" y="287802"/>
                  </a:lnTo>
                  <a:lnTo>
                    <a:pt x="386448" y="287802"/>
                  </a:lnTo>
                  <a:lnTo>
                    <a:pt x="3864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sp>
          <p:nvSpPr>
            <p:cNvPr id="35" name="object 7">
              <a:extLst>
                <a:ext uri="{FF2B5EF4-FFF2-40B4-BE49-F238E27FC236}">
                  <a16:creationId xmlns:a16="http://schemas.microsoft.com/office/drawing/2014/main" id="{8D3C0771-42BE-CA65-47BD-2D5E4EA58AAA}"/>
                </a:ext>
              </a:extLst>
            </p:cNvPr>
            <p:cNvSpPr/>
            <p:nvPr/>
          </p:nvSpPr>
          <p:spPr>
            <a:xfrm>
              <a:off x="2568177" y="807183"/>
              <a:ext cx="425450" cy="281305"/>
            </a:xfrm>
            <a:custGeom>
              <a:avLst/>
              <a:gdLst/>
              <a:ahLst/>
              <a:cxnLst/>
              <a:rect l="l" t="t" r="r" b="b"/>
              <a:pathLst>
                <a:path w="425450" h="281305">
                  <a:moveTo>
                    <a:pt x="251898" y="0"/>
                  </a:moveTo>
                  <a:lnTo>
                    <a:pt x="172664" y="0"/>
                  </a:lnTo>
                  <a:lnTo>
                    <a:pt x="106638" y="4433"/>
                  </a:lnTo>
                  <a:lnTo>
                    <a:pt x="57809" y="18444"/>
                  </a:lnTo>
                  <a:lnTo>
                    <a:pt x="24726" y="43099"/>
                  </a:lnTo>
                  <a:lnTo>
                    <a:pt x="5939" y="79463"/>
                  </a:lnTo>
                  <a:lnTo>
                    <a:pt x="0" y="128603"/>
                  </a:lnTo>
                  <a:lnTo>
                    <a:pt x="0" y="152047"/>
                  </a:lnTo>
                  <a:lnTo>
                    <a:pt x="5939" y="201198"/>
                  </a:lnTo>
                  <a:lnTo>
                    <a:pt x="24726" y="237588"/>
                  </a:lnTo>
                  <a:lnTo>
                    <a:pt x="57809" y="262274"/>
                  </a:lnTo>
                  <a:lnTo>
                    <a:pt x="106638" y="276311"/>
                  </a:lnTo>
                  <a:lnTo>
                    <a:pt x="172664" y="280755"/>
                  </a:lnTo>
                  <a:lnTo>
                    <a:pt x="251898" y="280755"/>
                  </a:lnTo>
                  <a:lnTo>
                    <a:pt x="318128" y="276311"/>
                  </a:lnTo>
                  <a:lnTo>
                    <a:pt x="367098" y="262274"/>
                  </a:lnTo>
                  <a:lnTo>
                    <a:pt x="400270" y="237588"/>
                  </a:lnTo>
                  <a:lnTo>
                    <a:pt x="402976" y="232359"/>
                  </a:lnTo>
                  <a:lnTo>
                    <a:pt x="183973" y="232359"/>
                  </a:lnTo>
                  <a:lnTo>
                    <a:pt x="120939" y="227601"/>
                  </a:lnTo>
                  <a:lnTo>
                    <a:pt x="83325" y="212795"/>
                  </a:lnTo>
                  <a:lnTo>
                    <a:pt x="65146" y="186228"/>
                  </a:lnTo>
                  <a:lnTo>
                    <a:pt x="60417" y="146184"/>
                  </a:lnTo>
                  <a:lnTo>
                    <a:pt x="60417" y="134865"/>
                  </a:lnTo>
                  <a:lnTo>
                    <a:pt x="65146" y="94589"/>
                  </a:lnTo>
                  <a:lnTo>
                    <a:pt x="83325" y="67901"/>
                  </a:lnTo>
                  <a:lnTo>
                    <a:pt x="120939" y="53051"/>
                  </a:lnTo>
                  <a:lnTo>
                    <a:pt x="183973" y="48291"/>
                  </a:lnTo>
                  <a:lnTo>
                    <a:pt x="402959" y="48291"/>
                  </a:lnTo>
                  <a:lnTo>
                    <a:pt x="400270" y="43099"/>
                  </a:lnTo>
                  <a:lnTo>
                    <a:pt x="367098" y="18444"/>
                  </a:lnTo>
                  <a:lnTo>
                    <a:pt x="318128" y="4433"/>
                  </a:lnTo>
                  <a:lnTo>
                    <a:pt x="251898" y="0"/>
                  </a:lnTo>
                  <a:close/>
                </a:path>
                <a:path w="425450" h="281305">
                  <a:moveTo>
                    <a:pt x="402959" y="48291"/>
                  </a:moveTo>
                  <a:lnTo>
                    <a:pt x="241385" y="48291"/>
                  </a:lnTo>
                  <a:lnTo>
                    <a:pt x="304139" y="53051"/>
                  </a:lnTo>
                  <a:lnTo>
                    <a:pt x="341822" y="67901"/>
                  </a:lnTo>
                  <a:lnTo>
                    <a:pt x="360201" y="94589"/>
                  </a:lnTo>
                  <a:lnTo>
                    <a:pt x="365046" y="134865"/>
                  </a:lnTo>
                  <a:lnTo>
                    <a:pt x="365046" y="146184"/>
                  </a:lnTo>
                  <a:lnTo>
                    <a:pt x="360201" y="186228"/>
                  </a:lnTo>
                  <a:lnTo>
                    <a:pt x="341822" y="212795"/>
                  </a:lnTo>
                  <a:lnTo>
                    <a:pt x="304139" y="227601"/>
                  </a:lnTo>
                  <a:lnTo>
                    <a:pt x="241385" y="232359"/>
                  </a:lnTo>
                  <a:lnTo>
                    <a:pt x="402976" y="232359"/>
                  </a:lnTo>
                  <a:lnTo>
                    <a:pt x="419102" y="201198"/>
                  </a:lnTo>
                  <a:lnTo>
                    <a:pt x="425055" y="152047"/>
                  </a:lnTo>
                  <a:lnTo>
                    <a:pt x="425055" y="128603"/>
                  </a:lnTo>
                  <a:lnTo>
                    <a:pt x="419102" y="79463"/>
                  </a:lnTo>
                  <a:lnTo>
                    <a:pt x="402959" y="482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sp>
          <p:nvSpPr>
            <p:cNvPr id="36" name="object 8">
              <a:extLst>
                <a:ext uri="{FF2B5EF4-FFF2-40B4-BE49-F238E27FC236}">
                  <a16:creationId xmlns:a16="http://schemas.microsoft.com/office/drawing/2014/main" id="{90304A98-654D-9133-34DD-29B62F36395C}"/>
                </a:ext>
              </a:extLst>
            </p:cNvPr>
            <p:cNvSpPr/>
            <p:nvPr/>
          </p:nvSpPr>
          <p:spPr>
            <a:xfrm>
              <a:off x="3135558" y="808568"/>
              <a:ext cx="379730" cy="275590"/>
            </a:xfrm>
            <a:custGeom>
              <a:avLst/>
              <a:gdLst/>
              <a:ahLst/>
              <a:cxnLst/>
              <a:rect l="l" t="t" r="r" b="b"/>
              <a:pathLst>
                <a:path w="379729" h="275590">
                  <a:moveTo>
                    <a:pt x="258547" y="0"/>
                  </a:moveTo>
                  <a:lnTo>
                    <a:pt x="0" y="0"/>
                  </a:lnTo>
                  <a:lnTo>
                    <a:pt x="0" y="275426"/>
                  </a:lnTo>
                  <a:lnTo>
                    <a:pt x="267143" y="275426"/>
                  </a:lnTo>
                  <a:lnTo>
                    <a:pt x="319883" y="271431"/>
                  </a:lnTo>
                  <a:lnTo>
                    <a:pt x="354553" y="258695"/>
                  </a:lnTo>
                  <a:lnTo>
                    <a:pt x="373578" y="236089"/>
                  </a:lnTo>
                  <a:lnTo>
                    <a:pt x="375140" y="227040"/>
                  </a:lnTo>
                  <a:lnTo>
                    <a:pt x="59202" y="227040"/>
                  </a:lnTo>
                  <a:lnTo>
                    <a:pt x="59202" y="159649"/>
                  </a:lnTo>
                  <a:lnTo>
                    <a:pt x="369234" y="159649"/>
                  </a:lnTo>
                  <a:lnTo>
                    <a:pt x="363591" y="150776"/>
                  </a:lnTo>
                  <a:lnTo>
                    <a:pt x="346927" y="140114"/>
                  </a:lnTo>
                  <a:lnTo>
                    <a:pt x="326440" y="135409"/>
                  </a:lnTo>
                  <a:lnTo>
                    <a:pt x="326440" y="133891"/>
                  </a:lnTo>
                  <a:lnTo>
                    <a:pt x="344893" y="128239"/>
                  </a:lnTo>
                  <a:lnTo>
                    <a:pt x="359295" y="116932"/>
                  </a:lnTo>
                  <a:lnTo>
                    <a:pt x="362451" y="110855"/>
                  </a:lnTo>
                  <a:lnTo>
                    <a:pt x="59202" y="110855"/>
                  </a:lnTo>
                  <a:lnTo>
                    <a:pt x="59202" y="50846"/>
                  </a:lnTo>
                  <a:lnTo>
                    <a:pt x="368548" y="50846"/>
                  </a:lnTo>
                  <a:lnTo>
                    <a:pt x="365894" y="37322"/>
                  </a:lnTo>
                  <a:lnTo>
                    <a:pt x="346265" y="16681"/>
                  </a:lnTo>
                  <a:lnTo>
                    <a:pt x="311140" y="4806"/>
                  </a:lnTo>
                  <a:lnTo>
                    <a:pt x="258547" y="0"/>
                  </a:lnTo>
                  <a:close/>
                </a:path>
                <a:path w="379729" h="275590">
                  <a:moveTo>
                    <a:pt x="369234" y="159649"/>
                  </a:moveTo>
                  <a:lnTo>
                    <a:pt x="255416" y="159649"/>
                  </a:lnTo>
                  <a:lnTo>
                    <a:pt x="285952" y="160866"/>
                  </a:lnTo>
                  <a:lnTo>
                    <a:pt x="305946" y="165587"/>
                  </a:lnTo>
                  <a:lnTo>
                    <a:pt x="316865" y="175424"/>
                  </a:lnTo>
                  <a:lnTo>
                    <a:pt x="320178" y="191983"/>
                  </a:lnTo>
                  <a:lnTo>
                    <a:pt x="320178" y="193899"/>
                  </a:lnTo>
                  <a:lnTo>
                    <a:pt x="317034" y="210284"/>
                  </a:lnTo>
                  <a:lnTo>
                    <a:pt x="306464" y="220431"/>
                  </a:lnTo>
                  <a:lnTo>
                    <a:pt x="286765" y="225597"/>
                  </a:lnTo>
                  <a:lnTo>
                    <a:pt x="256233" y="227040"/>
                  </a:lnTo>
                  <a:lnTo>
                    <a:pt x="375140" y="227040"/>
                  </a:lnTo>
                  <a:lnTo>
                    <a:pt x="379381" y="202485"/>
                  </a:lnTo>
                  <a:lnTo>
                    <a:pt x="379381" y="194706"/>
                  </a:lnTo>
                  <a:lnTo>
                    <a:pt x="374913" y="168579"/>
                  </a:lnTo>
                  <a:lnTo>
                    <a:pt x="369234" y="159649"/>
                  </a:lnTo>
                  <a:close/>
                </a:path>
                <a:path w="379729" h="275590">
                  <a:moveTo>
                    <a:pt x="368548" y="50846"/>
                  </a:moveTo>
                  <a:lnTo>
                    <a:pt x="255416" y="50846"/>
                  </a:lnTo>
                  <a:lnTo>
                    <a:pt x="282719" y="52247"/>
                  </a:lnTo>
                  <a:lnTo>
                    <a:pt x="300519" y="57048"/>
                  </a:lnTo>
                  <a:lnTo>
                    <a:pt x="310192" y="66148"/>
                  </a:lnTo>
                  <a:lnTo>
                    <a:pt x="313110" y="80447"/>
                  </a:lnTo>
                  <a:lnTo>
                    <a:pt x="313110" y="82468"/>
                  </a:lnTo>
                  <a:lnTo>
                    <a:pt x="310192" y="96282"/>
                  </a:lnTo>
                  <a:lnTo>
                    <a:pt x="300519" y="104998"/>
                  </a:lnTo>
                  <a:lnTo>
                    <a:pt x="282719" y="109545"/>
                  </a:lnTo>
                  <a:lnTo>
                    <a:pt x="255416" y="110855"/>
                  </a:lnTo>
                  <a:lnTo>
                    <a:pt x="362451" y="110855"/>
                  </a:lnTo>
                  <a:lnTo>
                    <a:pt x="368658" y="98900"/>
                  </a:lnTo>
                  <a:lnTo>
                    <a:pt x="371999" y="73076"/>
                  </a:lnTo>
                  <a:lnTo>
                    <a:pt x="371999" y="68427"/>
                  </a:lnTo>
                  <a:lnTo>
                    <a:pt x="368548" y="508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sp>
          <p:nvSpPr>
            <p:cNvPr id="37" name="object 9">
              <a:extLst>
                <a:ext uri="{FF2B5EF4-FFF2-40B4-BE49-F238E27FC236}">
                  <a16:creationId xmlns:a16="http://schemas.microsoft.com/office/drawing/2014/main" id="{68FA03D2-3C23-0601-DE0C-CC3EEF708364}"/>
                </a:ext>
              </a:extLst>
            </p:cNvPr>
            <p:cNvSpPr/>
            <p:nvPr/>
          </p:nvSpPr>
          <p:spPr>
            <a:xfrm>
              <a:off x="3657576" y="793432"/>
              <a:ext cx="377825" cy="294640"/>
            </a:xfrm>
            <a:custGeom>
              <a:avLst/>
              <a:gdLst/>
              <a:ahLst/>
              <a:cxnLst/>
              <a:rect l="l" t="t" r="r" b="b"/>
              <a:pathLst>
                <a:path w="377825" h="294640">
                  <a:moveTo>
                    <a:pt x="377559" y="0"/>
                  </a:moveTo>
                  <a:lnTo>
                    <a:pt x="317142" y="23454"/>
                  </a:lnTo>
                  <a:lnTo>
                    <a:pt x="317142" y="171659"/>
                  </a:lnTo>
                  <a:lnTo>
                    <a:pt x="312338" y="205838"/>
                  </a:lnTo>
                  <a:lnTo>
                    <a:pt x="295687" y="228924"/>
                  </a:lnTo>
                  <a:lnTo>
                    <a:pt x="263824" y="241990"/>
                  </a:lnTo>
                  <a:lnTo>
                    <a:pt x="213386" y="246107"/>
                  </a:lnTo>
                  <a:lnTo>
                    <a:pt x="164162" y="246107"/>
                  </a:lnTo>
                  <a:lnTo>
                    <a:pt x="113509" y="241990"/>
                  </a:lnTo>
                  <a:lnTo>
                    <a:pt x="81560" y="228924"/>
                  </a:lnTo>
                  <a:lnTo>
                    <a:pt x="64897" y="205838"/>
                  </a:lnTo>
                  <a:lnTo>
                    <a:pt x="60102" y="171659"/>
                  </a:lnTo>
                  <a:lnTo>
                    <a:pt x="60102" y="13748"/>
                  </a:lnTo>
                  <a:lnTo>
                    <a:pt x="0" y="13748"/>
                  </a:lnTo>
                  <a:lnTo>
                    <a:pt x="0" y="175188"/>
                  </a:lnTo>
                  <a:lnTo>
                    <a:pt x="4681" y="219912"/>
                  </a:lnTo>
                  <a:lnTo>
                    <a:pt x="20050" y="253542"/>
                  </a:lnTo>
                  <a:lnTo>
                    <a:pt x="48090" y="276741"/>
                  </a:lnTo>
                  <a:lnTo>
                    <a:pt x="90786" y="290174"/>
                  </a:lnTo>
                  <a:lnTo>
                    <a:pt x="150121" y="294504"/>
                  </a:lnTo>
                  <a:lnTo>
                    <a:pt x="227029" y="294504"/>
                  </a:lnTo>
                  <a:lnTo>
                    <a:pt x="286403" y="290174"/>
                  </a:lnTo>
                  <a:lnTo>
                    <a:pt x="329199" y="276741"/>
                  </a:lnTo>
                  <a:lnTo>
                    <a:pt x="372833" y="219912"/>
                  </a:lnTo>
                  <a:lnTo>
                    <a:pt x="377559" y="175188"/>
                  </a:lnTo>
                  <a:lnTo>
                    <a:pt x="3775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sp>
          <p:nvSpPr>
            <p:cNvPr id="38" name="object 10">
              <a:extLst>
                <a:ext uri="{FF2B5EF4-FFF2-40B4-BE49-F238E27FC236}">
                  <a16:creationId xmlns:a16="http://schemas.microsoft.com/office/drawing/2014/main" id="{09EB94DC-08A0-863B-2F08-C8301E8A677C}"/>
                </a:ext>
              </a:extLst>
            </p:cNvPr>
            <p:cNvSpPr/>
            <p:nvPr/>
          </p:nvSpPr>
          <p:spPr>
            <a:xfrm>
              <a:off x="2029611" y="807184"/>
              <a:ext cx="404495" cy="281305"/>
            </a:xfrm>
            <a:custGeom>
              <a:avLst/>
              <a:gdLst/>
              <a:ahLst/>
              <a:cxnLst/>
              <a:rect l="l" t="t" r="r" b="b"/>
              <a:pathLst>
                <a:path w="404494" h="281305">
                  <a:moveTo>
                    <a:pt x="392490" y="0"/>
                  </a:moveTo>
                  <a:lnTo>
                    <a:pt x="169513" y="0"/>
                  </a:lnTo>
                  <a:lnTo>
                    <a:pt x="104594" y="4432"/>
                  </a:lnTo>
                  <a:lnTo>
                    <a:pt x="56644" y="18441"/>
                  </a:lnTo>
                  <a:lnTo>
                    <a:pt x="24201" y="43094"/>
                  </a:lnTo>
                  <a:lnTo>
                    <a:pt x="5807" y="79459"/>
                  </a:lnTo>
                  <a:lnTo>
                    <a:pt x="0" y="128603"/>
                  </a:lnTo>
                  <a:lnTo>
                    <a:pt x="0" y="152047"/>
                  </a:lnTo>
                  <a:lnTo>
                    <a:pt x="5807" y="201198"/>
                  </a:lnTo>
                  <a:lnTo>
                    <a:pt x="24201" y="237588"/>
                  </a:lnTo>
                  <a:lnTo>
                    <a:pt x="56644" y="262274"/>
                  </a:lnTo>
                  <a:lnTo>
                    <a:pt x="104594" y="276311"/>
                  </a:lnTo>
                  <a:lnTo>
                    <a:pt x="169513" y="280755"/>
                  </a:lnTo>
                  <a:lnTo>
                    <a:pt x="404218" y="280651"/>
                  </a:lnTo>
                  <a:lnTo>
                    <a:pt x="383726" y="232359"/>
                  </a:lnTo>
                  <a:lnTo>
                    <a:pt x="189470" y="232359"/>
                  </a:lnTo>
                  <a:lnTo>
                    <a:pt x="181240" y="232359"/>
                  </a:lnTo>
                  <a:lnTo>
                    <a:pt x="119908" y="227830"/>
                  </a:lnTo>
                  <a:lnTo>
                    <a:pt x="83089" y="213102"/>
                  </a:lnTo>
                  <a:lnTo>
                    <a:pt x="65136" y="186458"/>
                  </a:lnTo>
                  <a:lnTo>
                    <a:pt x="60406" y="146184"/>
                  </a:lnTo>
                  <a:lnTo>
                    <a:pt x="60406" y="134865"/>
                  </a:lnTo>
                  <a:lnTo>
                    <a:pt x="65136" y="94360"/>
                  </a:lnTo>
                  <a:lnTo>
                    <a:pt x="83089" y="67598"/>
                  </a:lnTo>
                  <a:lnTo>
                    <a:pt x="119908" y="52826"/>
                  </a:lnTo>
                  <a:lnTo>
                    <a:pt x="181240" y="48291"/>
                  </a:lnTo>
                  <a:lnTo>
                    <a:pt x="392490" y="48291"/>
                  </a:lnTo>
                  <a:lnTo>
                    <a:pt x="3924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sp>
          <p:nvSpPr>
            <p:cNvPr id="39" name="object 11">
              <a:extLst>
                <a:ext uri="{FF2B5EF4-FFF2-40B4-BE49-F238E27FC236}">
                  <a16:creationId xmlns:a16="http://schemas.microsoft.com/office/drawing/2014/main" id="{DE962504-D963-7505-2546-1FEE32A89F91}"/>
                </a:ext>
              </a:extLst>
            </p:cNvPr>
            <p:cNvSpPr/>
            <p:nvPr/>
          </p:nvSpPr>
          <p:spPr>
            <a:xfrm>
              <a:off x="1408453" y="865862"/>
              <a:ext cx="163830" cy="220979"/>
            </a:xfrm>
            <a:custGeom>
              <a:avLst/>
              <a:gdLst/>
              <a:ahLst/>
              <a:cxnLst/>
              <a:rect l="l" t="t" r="r" b="b"/>
              <a:pathLst>
                <a:path w="163830" h="220980">
                  <a:moveTo>
                    <a:pt x="163398" y="0"/>
                  </a:moveTo>
                  <a:lnTo>
                    <a:pt x="0" y="220768"/>
                  </a:lnTo>
                  <a:lnTo>
                    <a:pt x="68751" y="220768"/>
                  </a:lnTo>
                  <a:lnTo>
                    <a:pt x="163398" y="90279"/>
                  </a:lnTo>
                  <a:lnTo>
                    <a:pt x="1633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sp>
          <p:nvSpPr>
            <p:cNvPr id="40" name="object 12">
              <a:extLst>
                <a:ext uri="{FF2B5EF4-FFF2-40B4-BE49-F238E27FC236}">
                  <a16:creationId xmlns:a16="http://schemas.microsoft.com/office/drawing/2014/main" id="{5C05BE2F-F288-B13D-1E6F-B3F37D306C7A}"/>
                </a:ext>
              </a:extLst>
            </p:cNvPr>
            <p:cNvSpPr/>
            <p:nvPr/>
          </p:nvSpPr>
          <p:spPr>
            <a:xfrm>
              <a:off x="1634223" y="802982"/>
              <a:ext cx="281940" cy="284480"/>
            </a:xfrm>
            <a:custGeom>
              <a:avLst/>
              <a:gdLst/>
              <a:ahLst/>
              <a:cxnLst/>
              <a:rect l="l" t="t" r="r" b="b"/>
              <a:pathLst>
                <a:path w="281939" h="284480">
                  <a:moveTo>
                    <a:pt x="71840" y="0"/>
                  </a:moveTo>
                  <a:lnTo>
                    <a:pt x="0" y="0"/>
                  </a:lnTo>
                  <a:lnTo>
                    <a:pt x="0" y="284117"/>
                  </a:lnTo>
                  <a:lnTo>
                    <a:pt x="58898" y="284117"/>
                  </a:lnTo>
                  <a:lnTo>
                    <a:pt x="58898" y="71149"/>
                  </a:lnTo>
                  <a:lnTo>
                    <a:pt x="213019" y="283645"/>
                  </a:lnTo>
                  <a:lnTo>
                    <a:pt x="281771" y="283645"/>
                  </a:lnTo>
                  <a:lnTo>
                    <a:pt x="718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41" name="object 3">
            <a:extLst>
              <a:ext uri="{FF2B5EF4-FFF2-40B4-BE49-F238E27FC236}">
                <a16:creationId xmlns:a16="http://schemas.microsoft.com/office/drawing/2014/main" id="{7E389FF8-FE7E-56D7-3A46-DF33DA090C27}"/>
              </a:ext>
            </a:extLst>
          </p:cNvPr>
          <p:cNvSpPr txBox="1"/>
          <p:nvPr userDrawn="1"/>
        </p:nvSpPr>
        <p:spPr>
          <a:xfrm>
            <a:off x="4997371" y="6195046"/>
            <a:ext cx="757364" cy="159770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2" algn="ctr">
              <a:spcBef>
                <a:spcPts val="82"/>
              </a:spcBef>
            </a:pPr>
            <a:r>
              <a:rPr sz="970" spc="-6" dirty="0">
                <a:solidFill>
                  <a:srgbClr val="F40419"/>
                </a:solidFill>
                <a:latin typeface="+mn-ea"/>
                <a:ea typeface="+mn-ea"/>
                <a:cs typeface="Arial"/>
              </a:rPr>
              <a:t>Confidential</a:t>
            </a:r>
            <a:endParaRPr sz="970" dirty="0">
              <a:latin typeface="+mn-ea"/>
              <a:ea typeface="+mn-ea"/>
              <a:cs typeface="Arial"/>
            </a:endParaRPr>
          </a:p>
        </p:txBody>
      </p:sp>
      <p:sp>
        <p:nvSpPr>
          <p:cNvPr id="42" name="object 5">
            <a:extLst>
              <a:ext uri="{FF2B5EF4-FFF2-40B4-BE49-F238E27FC236}">
                <a16:creationId xmlns:a16="http://schemas.microsoft.com/office/drawing/2014/main" id="{879CAD43-ADD9-14CD-EFAF-34FC824491C5}"/>
              </a:ext>
            </a:extLst>
          </p:cNvPr>
          <p:cNvSpPr/>
          <p:nvPr userDrawn="1"/>
        </p:nvSpPr>
        <p:spPr>
          <a:xfrm>
            <a:off x="4870675" y="6158825"/>
            <a:ext cx="1009325" cy="232212"/>
          </a:xfrm>
          <a:custGeom>
            <a:avLst/>
            <a:gdLst/>
            <a:ahLst/>
            <a:cxnLst/>
            <a:rect l="l" t="t" r="r" b="b"/>
            <a:pathLst>
              <a:path w="1664334" h="382904">
                <a:moveTo>
                  <a:pt x="1472792" y="382585"/>
                </a:moveTo>
                <a:lnTo>
                  <a:pt x="191292" y="382585"/>
                </a:lnTo>
                <a:lnTo>
                  <a:pt x="147429" y="377533"/>
                </a:lnTo>
                <a:lnTo>
                  <a:pt x="107165" y="363142"/>
                </a:lnTo>
                <a:lnTo>
                  <a:pt x="71647" y="340561"/>
                </a:lnTo>
                <a:lnTo>
                  <a:pt x="42023" y="310937"/>
                </a:lnTo>
                <a:lnTo>
                  <a:pt x="19442" y="275419"/>
                </a:lnTo>
                <a:lnTo>
                  <a:pt x="5052" y="235155"/>
                </a:lnTo>
                <a:lnTo>
                  <a:pt x="0" y="191292"/>
                </a:lnTo>
                <a:lnTo>
                  <a:pt x="5052" y="147429"/>
                </a:lnTo>
                <a:lnTo>
                  <a:pt x="19442" y="107165"/>
                </a:lnTo>
                <a:lnTo>
                  <a:pt x="42023" y="71647"/>
                </a:lnTo>
                <a:lnTo>
                  <a:pt x="71647" y="42023"/>
                </a:lnTo>
                <a:lnTo>
                  <a:pt x="107165" y="19442"/>
                </a:lnTo>
                <a:lnTo>
                  <a:pt x="147429" y="5052"/>
                </a:lnTo>
                <a:lnTo>
                  <a:pt x="191292" y="0"/>
                </a:lnTo>
                <a:lnTo>
                  <a:pt x="1472792" y="0"/>
                </a:lnTo>
                <a:lnTo>
                  <a:pt x="1516655" y="5052"/>
                </a:lnTo>
                <a:lnTo>
                  <a:pt x="1556919" y="19442"/>
                </a:lnTo>
                <a:lnTo>
                  <a:pt x="1592437" y="42023"/>
                </a:lnTo>
                <a:lnTo>
                  <a:pt x="1622061" y="71647"/>
                </a:lnTo>
                <a:lnTo>
                  <a:pt x="1644642" y="107165"/>
                </a:lnTo>
                <a:lnTo>
                  <a:pt x="1659033" y="147429"/>
                </a:lnTo>
                <a:lnTo>
                  <a:pt x="1664085" y="191292"/>
                </a:lnTo>
                <a:lnTo>
                  <a:pt x="1659033" y="235155"/>
                </a:lnTo>
                <a:lnTo>
                  <a:pt x="1644642" y="275419"/>
                </a:lnTo>
                <a:lnTo>
                  <a:pt x="1622061" y="310937"/>
                </a:lnTo>
                <a:lnTo>
                  <a:pt x="1592437" y="340561"/>
                </a:lnTo>
                <a:lnTo>
                  <a:pt x="1556919" y="363142"/>
                </a:lnTo>
                <a:lnTo>
                  <a:pt x="1516655" y="377533"/>
                </a:lnTo>
                <a:lnTo>
                  <a:pt x="1472792" y="382585"/>
                </a:lnTo>
                <a:close/>
              </a:path>
            </a:pathLst>
          </a:custGeom>
          <a:ln w="13580">
            <a:solidFill>
              <a:srgbClr val="F40419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45" name="タイトル 44">
            <a:extLst>
              <a:ext uri="{FF2B5EF4-FFF2-40B4-BE49-F238E27FC236}">
                <a16:creationId xmlns:a16="http://schemas.microsoft.com/office/drawing/2014/main" id="{D7E41FA6-83F2-45CF-24E9-47E0325652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698" y="2800263"/>
            <a:ext cx="5499303" cy="1222958"/>
          </a:xfrm>
          <a:prstGeom prst="rect">
            <a:avLst/>
          </a:prstGeom>
          <a:ln>
            <a:noFill/>
          </a:ln>
        </p:spPr>
        <p:txBody>
          <a:bodyPr wrap="square" anchor="ctr">
            <a:noAutofit/>
          </a:bodyPr>
          <a:lstStyle>
            <a:lvl1pPr>
              <a:defRPr sz="2400" b="1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タイトル</a:t>
            </a:r>
          </a:p>
        </p:txBody>
      </p:sp>
      <p:sp>
        <p:nvSpPr>
          <p:cNvPr id="59" name="テキスト プレースホルダー 58">
            <a:extLst>
              <a:ext uri="{FF2B5EF4-FFF2-40B4-BE49-F238E27FC236}">
                <a16:creationId xmlns:a16="http://schemas.microsoft.com/office/drawing/2014/main" id="{5961A57A-130F-70FF-53B7-AF91DFC270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0698" y="1441489"/>
            <a:ext cx="5499303" cy="369332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宛名</a:t>
            </a:r>
          </a:p>
        </p:txBody>
      </p:sp>
      <p:sp>
        <p:nvSpPr>
          <p:cNvPr id="62" name="テキスト プレースホルダー 61">
            <a:extLst>
              <a:ext uri="{FF2B5EF4-FFF2-40B4-BE49-F238E27FC236}">
                <a16:creationId xmlns:a16="http://schemas.microsoft.com/office/drawing/2014/main" id="{DD5E7C84-376C-7B63-BCF7-D8FE06E5A1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36000" y="5184895"/>
            <a:ext cx="1939668" cy="277246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r">
              <a:buNone/>
              <a:defRPr sz="1200" b="1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XXXX</a:t>
            </a:r>
            <a:r>
              <a:rPr kumimoji="1" lang="ja-JP" altLang="en-US" dirty="0"/>
              <a:t>年</a:t>
            </a:r>
            <a:r>
              <a:rPr kumimoji="1" lang="en-US" altLang="ja-JP" dirty="0"/>
              <a:t>X</a:t>
            </a:r>
            <a:r>
              <a:rPr kumimoji="1" lang="ja-JP" altLang="en-US" dirty="0"/>
              <a:t>月</a:t>
            </a:r>
            <a:r>
              <a:rPr kumimoji="1" lang="en-US" altLang="ja-JP" dirty="0"/>
              <a:t>X</a:t>
            </a:r>
            <a:r>
              <a:rPr kumimoji="1" lang="ja-JP" altLang="en-US" dirty="0"/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1174749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BA301E18-C4E8-E483-95D6-6B8A86743D50}"/>
              </a:ext>
            </a:extLst>
          </p:cNvPr>
          <p:cNvCxnSpPr/>
          <p:nvPr userDrawn="1"/>
        </p:nvCxnSpPr>
        <p:spPr>
          <a:xfrm>
            <a:off x="496056" y="634705"/>
            <a:ext cx="11191474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7108267-538B-78CB-9061-8BD44A22B7C8}"/>
              </a:ext>
            </a:extLst>
          </p:cNvPr>
          <p:cNvSpPr txBox="1"/>
          <p:nvPr userDrawn="1"/>
        </p:nvSpPr>
        <p:spPr>
          <a:xfrm>
            <a:off x="509901" y="296151"/>
            <a:ext cx="21860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目次</a:t>
            </a:r>
          </a:p>
        </p:txBody>
      </p:sp>
      <p:sp>
        <p:nvSpPr>
          <p:cNvPr id="23" name="テキスト プレースホルダー 22">
            <a:extLst>
              <a:ext uri="{FF2B5EF4-FFF2-40B4-BE49-F238E27FC236}">
                <a16:creationId xmlns:a16="http://schemas.microsoft.com/office/drawing/2014/main" id="{475DBDEA-28FB-E69D-8386-DD8C7B13C6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08785" y="1271484"/>
            <a:ext cx="5632202" cy="4574567"/>
          </a:xfrm>
          <a:prstGeom prst="rect">
            <a:avLst/>
          </a:prstGeom>
        </p:spPr>
        <p:txBody>
          <a:bodyPr lIns="144000" rIns="144000" anchor="ctr"/>
          <a:lstStyle>
            <a:lvl1pPr marL="450525" indent="-450525">
              <a:lnSpc>
                <a:spcPct val="200000"/>
              </a:lnSpc>
              <a:spcBef>
                <a:spcPts val="1092"/>
              </a:spcBef>
              <a:buFont typeface="+mj-lt"/>
              <a:buAutoNum type="arabicPeriod"/>
              <a:defRPr sz="2000" b="1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 err="1"/>
              <a:t>Xxxx</a:t>
            </a:r>
            <a:endParaRPr kumimoji="1" lang="en-US" altLang="ja-JP" dirty="0"/>
          </a:p>
          <a:p>
            <a:pPr lvl="0"/>
            <a:endParaRPr kumimoji="1" lang="ja-JP" altLang="en-US" dirty="0"/>
          </a:p>
        </p:txBody>
      </p:sp>
      <p:sp>
        <p:nvSpPr>
          <p:cNvPr id="24" name="テキスト プレースホルダー 22">
            <a:extLst>
              <a:ext uri="{FF2B5EF4-FFF2-40B4-BE49-F238E27FC236}">
                <a16:creationId xmlns:a16="http://schemas.microsoft.com/office/drawing/2014/main" id="{87BA95D3-BEA2-BB87-4BAF-23AFA9DFF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46350" y="1271484"/>
            <a:ext cx="911507" cy="4574567"/>
          </a:xfrm>
          <a:prstGeom prst="rect">
            <a:avLst/>
          </a:prstGeom>
        </p:spPr>
        <p:txBody>
          <a:bodyPr lIns="144000" rIns="144000" anchor="ctr"/>
          <a:lstStyle>
            <a:lvl1pPr marL="0" indent="0">
              <a:lnSpc>
                <a:spcPct val="200000"/>
              </a:lnSpc>
              <a:spcBef>
                <a:spcPts val="1092"/>
              </a:spcBef>
              <a:buFontTx/>
              <a:buNone/>
              <a:defRPr sz="2000" b="1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＃</a:t>
            </a:r>
            <a:endParaRPr kumimoji="1" lang="en-US" altLang="ja-JP" dirty="0"/>
          </a:p>
          <a:p>
            <a:pPr lvl="0"/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B103329-05A9-AE0A-297A-098EF3EB2601}"/>
              </a:ext>
            </a:extLst>
          </p:cNvPr>
          <p:cNvSpPr txBox="1"/>
          <p:nvPr userDrawn="1"/>
        </p:nvSpPr>
        <p:spPr>
          <a:xfrm>
            <a:off x="480000" y="6524917"/>
            <a:ext cx="140775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50" b="0" i="0" dirty="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rPr>
              <a:t>Copyright Hacobu, Inc.</a:t>
            </a:r>
            <a:endParaRPr kumimoji="1" lang="ja-JP" altLang="en-US" sz="850" b="0" i="0" dirty="0">
              <a:solidFill>
                <a:schemeClr val="tx1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21EDE5D-8C59-D78A-365B-35E77700E2A7}"/>
              </a:ext>
            </a:extLst>
          </p:cNvPr>
          <p:cNvSpPr txBox="1"/>
          <p:nvPr userDrawn="1"/>
        </p:nvSpPr>
        <p:spPr>
          <a:xfrm>
            <a:off x="11278525" y="6524917"/>
            <a:ext cx="492122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71385E3-A3F6-4147-B548-39124B1CAAAA}" type="slidenum">
              <a:rPr kumimoji="1" lang="ja-JP" altLang="en-US" sz="850" b="0" i="0" smtClean="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rPr>
              <a:pPr algn="ctr"/>
              <a:t>‹#›</a:t>
            </a:fld>
            <a:endParaRPr kumimoji="1" lang="ja-JP" altLang="en-US" sz="850" b="0" i="0" dirty="0">
              <a:solidFill>
                <a:schemeClr val="tx1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0D872A16-1FD1-0546-9684-D41F4A145CD9}"/>
              </a:ext>
            </a:extLst>
          </p:cNvPr>
          <p:cNvGrpSpPr/>
          <p:nvPr userDrawn="1"/>
        </p:nvGrpSpPr>
        <p:grpSpPr>
          <a:xfrm>
            <a:off x="10634435" y="400201"/>
            <a:ext cx="1053096" cy="98583"/>
            <a:chOff x="17611067" y="701791"/>
            <a:chExt cx="1736511" cy="162570"/>
          </a:xfrm>
        </p:grpSpPr>
        <p:pic>
          <p:nvPicPr>
            <p:cNvPr id="18" name="object 4">
              <a:extLst>
                <a:ext uri="{FF2B5EF4-FFF2-40B4-BE49-F238E27FC236}">
                  <a16:creationId xmlns:a16="http://schemas.microsoft.com/office/drawing/2014/main" id="{8D7B472C-027D-E9D9-7B3F-601662028CF4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611067" y="705034"/>
              <a:ext cx="213323" cy="158864"/>
            </a:xfrm>
            <a:prstGeom prst="rect">
              <a:avLst/>
            </a:prstGeom>
          </p:spPr>
        </p:pic>
        <p:pic>
          <p:nvPicPr>
            <p:cNvPr id="19" name="object 5">
              <a:extLst>
                <a:ext uri="{FF2B5EF4-FFF2-40B4-BE49-F238E27FC236}">
                  <a16:creationId xmlns:a16="http://schemas.microsoft.com/office/drawing/2014/main" id="{E9F16FFE-E5D4-9F93-9BAC-C56EBA9C9A1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537832" y="709390"/>
              <a:ext cx="234621" cy="154969"/>
            </a:xfrm>
            <a:prstGeom prst="rect">
              <a:avLst/>
            </a:prstGeom>
          </p:spPr>
        </p:pic>
        <p:pic>
          <p:nvPicPr>
            <p:cNvPr id="20" name="object 6">
              <a:extLst>
                <a:ext uri="{FF2B5EF4-FFF2-40B4-BE49-F238E27FC236}">
                  <a16:creationId xmlns:a16="http://schemas.microsoft.com/office/drawing/2014/main" id="{469900D1-2B31-4AC5-CB8B-EF72C74F198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851018" y="710148"/>
              <a:ext cx="209417" cy="152037"/>
            </a:xfrm>
            <a:prstGeom prst="rect">
              <a:avLst/>
            </a:prstGeom>
          </p:spPr>
        </p:pic>
        <p:pic>
          <p:nvPicPr>
            <p:cNvPr id="21" name="object 7">
              <a:extLst>
                <a:ext uri="{FF2B5EF4-FFF2-40B4-BE49-F238E27FC236}">
                  <a16:creationId xmlns:a16="http://schemas.microsoft.com/office/drawing/2014/main" id="{EF762B21-3FAA-C01F-A7E8-CF0B77D0AD98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139166" y="701791"/>
              <a:ext cx="208412" cy="162570"/>
            </a:xfrm>
            <a:prstGeom prst="rect">
              <a:avLst/>
            </a:prstGeom>
          </p:spPr>
        </p:pic>
        <p:pic>
          <p:nvPicPr>
            <p:cNvPr id="22" name="object 8">
              <a:extLst>
                <a:ext uri="{FF2B5EF4-FFF2-40B4-BE49-F238E27FC236}">
                  <a16:creationId xmlns:a16="http://schemas.microsoft.com/office/drawing/2014/main" id="{8ED50678-F2F5-64A9-3D33-1E0051DBFAEF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240540" y="709388"/>
              <a:ext cx="223134" cy="154969"/>
            </a:xfrm>
            <a:prstGeom prst="rect">
              <a:avLst/>
            </a:prstGeom>
          </p:spPr>
        </p:pic>
        <p:grpSp>
          <p:nvGrpSpPr>
            <p:cNvPr id="25" name="object 9">
              <a:extLst>
                <a:ext uri="{FF2B5EF4-FFF2-40B4-BE49-F238E27FC236}">
                  <a16:creationId xmlns:a16="http://schemas.microsoft.com/office/drawing/2014/main" id="{843E575C-FFA4-80C2-9057-B65F082D78EF}"/>
                </a:ext>
              </a:extLst>
            </p:cNvPr>
            <p:cNvGrpSpPr/>
            <p:nvPr/>
          </p:nvGrpSpPr>
          <p:grpSpPr>
            <a:xfrm>
              <a:off x="17897673" y="707067"/>
              <a:ext cx="280670" cy="156845"/>
              <a:chOff x="17897673" y="707067"/>
              <a:chExt cx="280670" cy="156845"/>
            </a:xfrm>
          </p:grpSpPr>
          <p:sp>
            <p:nvSpPr>
              <p:cNvPr id="26" name="object 10">
                <a:extLst>
                  <a:ext uri="{FF2B5EF4-FFF2-40B4-BE49-F238E27FC236}">
                    <a16:creationId xmlns:a16="http://schemas.microsoft.com/office/drawing/2014/main" id="{A00177F0-9861-6378-E388-80D35F835700}"/>
                  </a:ext>
                </a:extLst>
              </p:cNvPr>
              <p:cNvSpPr/>
              <p:nvPr/>
            </p:nvSpPr>
            <p:spPr>
              <a:xfrm>
                <a:off x="17897673" y="741777"/>
                <a:ext cx="90805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90805" h="121919">
                    <a:moveTo>
                      <a:pt x="90196" y="0"/>
                    </a:moveTo>
                    <a:lnTo>
                      <a:pt x="0" y="121860"/>
                    </a:lnTo>
                    <a:lnTo>
                      <a:pt x="37956" y="121860"/>
                    </a:lnTo>
                    <a:lnTo>
                      <a:pt x="90196" y="49830"/>
                    </a:lnTo>
                    <a:lnTo>
                      <a:pt x="90196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dirty="0">
                  <a:solidFill>
                    <a:schemeClr val="tx1"/>
                  </a:solidFill>
                  <a:latin typeface="+mn-ea"/>
                  <a:ea typeface="+mn-ea"/>
                </a:endParaRPr>
              </a:p>
            </p:txBody>
          </p:sp>
          <p:pic>
            <p:nvPicPr>
              <p:cNvPr id="27" name="object 11">
                <a:extLst>
                  <a:ext uri="{FF2B5EF4-FFF2-40B4-BE49-F238E27FC236}">
                    <a16:creationId xmlns:a16="http://schemas.microsoft.com/office/drawing/2014/main" id="{2386FB07-0FB7-C978-1F5E-AC8E3CCC3BA2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8022300" y="707067"/>
                <a:ext cx="155534" cy="15683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69539147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320">
          <p15:clr>
            <a:srgbClr val="FBAE40"/>
          </p15:clr>
        </p15:guide>
        <p15:guide id="2" pos="3703">
          <p15:clr>
            <a:srgbClr val="FBAE40"/>
          </p15:clr>
        </p15:guide>
        <p15:guide id="3" pos="3977">
          <p15:clr>
            <a:srgbClr val="FBAE40"/>
          </p15:clr>
        </p15:guide>
        <p15:guide id="4" pos="7360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セクション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0A991F37-07A7-7DC3-317D-8FE531B25C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328"/>
            <a:ext cx="12189641" cy="6859328"/>
          </a:xfrm>
          <a:prstGeom prst="rect">
            <a:avLst/>
          </a:prstGeom>
        </p:spPr>
      </p:pic>
      <p:sp>
        <p:nvSpPr>
          <p:cNvPr id="7" name="テキスト プレースホルダー 16">
            <a:extLst>
              <a:ext uri="{FF2B5EF4-FFF2-40B4-BE49-F238E27FC236}">
                <a16:creationId xmlns:a16="http://schemas.microsoft.com/office/drawing/2014/main" id="{FDC1D77B-1CF4-FFA2-FA72-3D2BEE765C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9236" y="2991952"/>
            <a:ext cx="7029338" cy="874097"/>
          </a:xfrm>
          <a:prstGeom prst="rect">
            <a:avLst/>
          </a:prstGeom>
        </p:spPr>
        <p:txBody>
          <a:bodyPr lIns="540000" anchor="ctr"/>
          <a:lstStyle>
            <a:lvl1pPr marL="0" indent="0" algn="ctr"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＃．セクションタイトル</a:t>
            </a:r>
          </a:p>
        </p:txBody>
      </p:sp>
    </p:spTree>
    <p:extLst>
      <p:ext uri="{BB962C8B-B14F-4D97-AF65-F5344CB8AC3E}">
        <p14:creationId xmlns:p14="http://schemas.microsoft.com/office/powerpoint/2010/main" val="132452959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320">
          <p15:clr>
            <a:srgbClr val="FBAE40"/>
          </p15:clr>
        </p15:guide>
        <p15:guide id="2" pos="3703">
          <p15:clr>
            <a:srgbClr val="FBAE40"/>
          </p15:clr>
        </p15:guide>
        <p15:guide id="3" pos="3977">
          <p15:clr>
            <a:srgbClr val="FBAE40"/>
          </p15:clr>
        </p15:guide>
        <p15:guide id="4" pos="73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20">
            <a:extLst>
              <a:ext uri="{FF2B5EF4-FFF2-40B4-BE49-F238E27FC236}">
                <a16:creationId xmlns:a16="http://schemas.microsoft.com/office/drawing/2014/main" id="{289B0120-5EB4-8F98-1570-5FDBBC5BBD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862" y="333083"/>
            <a:ext cx="9064211" cy="277022"/>
          </a:xfrm>
          <a:prstGeom prst="rect">
            <a:avLst/>
          </a:prstGeom>
        </p:spPr>
        <p:txBody>
          <a:bodyPr lIns="0">
            <a:noAutofit/>
          </a:bodyPr>
          <a:lstStyle>
            <a:lvl1pPr algn="l">
              <a:defRPr sz="1600" b="1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タイトル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6283CF3-4EDD-095D-4F4C-E36FB6C785DD}"/>
              </a:ext>
            </a:extLst>
          </p:cNvPr>
          <p:cNvSpPr txBox="1"/>
          <p:nvPr userDrawn="1"/>
        </p:nvSpPr>
        <p:spPr>
          <a:xfrm>
            <a:off x="480000" y="6524917"/>
            <a:ext cx="140775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50" b="0" i="0" dirty="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rPr>
              <a:t>Copyright Hacobu, Inc.</a:t>
            </a:r>
            <a:endParaRPr kumimoji="1" lang="ja-JP" altLang="en-US" sz="850" b="0" i="0" dirty="0">
              <a:solidFill>
                <a:schemeClr val="tx1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テキスト プレースホルダー 29">
            <a:extLst>
              <a:ext uri="{FF2B5EF4-FFF2-40B4-BE49-F238E27FC236}">
                <a16:creationId xmlns:a16="http://schemas.microsoft.com/office/drawing/2014/main" id="{4A9156DE-24A4-132E-8EFA-CC21E815C4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9902" y="722313"/>
            <a:ext cx="11174098" cy="727074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800" b="1" i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endParaRPr kumimoji="1" lang="en-US" altLang="ja-JP" dirty="0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BA301E18-C4E8-E483-95D6-6B8A86743D50}"/>
              </a:ext>
            </a:extLst>
          </p:cNvPr>
          <p:cNvCxnSpPr/>
          <p:nvPr userDrawn="1"/>
        </p:nvCxnSpPr>
        <p:spPr>
          <a:xfrm>
            <a:off x="496056" y="634705"/>
            <a:ext cx="11191474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F7B978E-BB74-C015-7CFA-BB1057BBA47E}"/>
              </a:ext>
            </a:extLst>
          </p:cNvPr>
          <p:cNvSpPr txBox="1"/>
          <p:nvPr userDrawn="1"/>
        </p:nvSpPr>
        <p:spPr>
          <a:xfrm>
            <a:off x="11278525" y="6524917"/>
            <a:ext cx="492122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71385E3-A3F6-4147-B548-39124B1CAAAA}" type="slidenum">
              <a:rPr kumimoji="1" lang="ja-JP" altLang="en-US" sz="850" b="0" i="0" smtClean="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rPr>
              <a:pPr algn="ctr"/>
              <a:t>‹#›</a:t>
            </a:fld>
            <a:endParaRPr kumimoji="1" lang="ja-JP" altLang="en-US" sz="850" b="0" i="0" dirty="0">
              <a:solidFill>
                <a:schemeClr val="tx1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C0DB4FB6-2694-DA52-614D-58F0E0503C03}"/>
              </a:ext>
            </a:extLst>
          </p:cNvPr>
          <p:cNvGrpSpPr/>
          <p:nvPr userDrawn="1"/>
        </p:nvGrpSpPr>
        <p:grpSpPr>
          <a:xfrm>
            <a:off x="10634435" y="400201"/>
            <a:ext cx="1053096" cy="98583"/>
            <a:chOff x="17611067" y="701791"/>
            <a:chExt cx="1736511" cy="162570"/>
          </a:xfrm>
        </p:grpSpPr>
        <p:pic>
          <p:nvPicPr>
            <p:cNvPr id="8" name="object 4">
              <a:extLst>
                <a:ext uri="{FF2B5EF4-FFF2-40B4-BE49-F238E27FC236}">
                  <a16:creationId xmlns:a16="http://schemas.microsoft.com/office/drawing/2014/main" id="{55989622-FF71-559A-E0F6-B11EEA554425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611067" y="705034"/>
              <a:ext cx="213323" cy="158864"/>
            </a:xfrm>
            <a:prstGeom prst="rect">
              <a:avLst/>
            </a:prstGeom>
          </p:spPr>
        </p:pic>
        <p:pic>
          <p:nvPicPr>
            <p:cNvPr id="9" name="object 5">
              <a:extLst>
                <a:ext uri="{FF2B5EF4-FFF2-40B4-BE49-F238E27FC236}">
                  <a16:creationId xmlns:a16="http://schemas.microsoft.com/office/drawing/2014/main" id="{DC4EE663-2E8B-C000-5015-98879D49C7F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537832" y="709390"/>
              <a:ext cx="234621" cy="154969"/>
            </a:xfrm>
            <a:prstGeom prst="rect">
              <a:avLst/>
            </a:prstGeom>
          </p:spPr>
        </p:pic>
        <p:pic>
          <p:nvPicPr>
            <p:cNvPr id="15" name="object 6">
              <a:extLst>
                <a:ext uri="{FF2B5EF4-FFF2-40B4-BE49-F238E27FC236}">
                  <a16:creationId xmlns:a16="http://schemas.microsoft.com/office/drawing/2014/main" id="{B85AA4B7-4289-0984-03C1-61F1A21293A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851018" y="710148"/>
              <a:ext cx="209417" cy="152037"/>
            </a:xfrm>
            <a:prstGeom prst="rect">
              <a:avLst/>
            </a:prstGeom>
          </p:spPr>
        </p:pic>
        <p:pic>
          <p:nvPicPr>
            <p:cNvPr id="17" name="object 7">
              <a:extLst>
                <a:ext uri="{FF2B5EF4-FFF2-40B4-BE49-F238E27FC236}">
                  <a16:creationId xmlns:a16="http://schemas.microsoft.com/office/drawing/2014/main" id="{FB367974-1D11-39D0-38E8-8B35376CCC13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139166" y="701791"/>
              <a:ext cx="208412" cy="162570"/>
            </a:xfrm>
            <a:prstGeom prst="rect">
              <a:avLst/>
            </a:prstGeom>
          </p:spPr>
        </p:pic>
        <p:pic>
          <p:nvPicPr>
            <p:cNvPr id="18" name="object 8">
              <a:extLst>
                <a:ext uri="{FF2B5EF4-FFF2-40B4-BE49-F238E27FC236}">
                  <a16:creationId xmlns:a16="http://schemas.microsoft.com/office/drawing/2014/main" id="{C4642E7F-BF00-6376-1794-C677B724532F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240540" y="709388"/>
              <a:ext cx="223134" cy="154969"/>
            </a:xfrm>
            <a:prstGeom prst="rect">
              <a:avLst/>
            </a:prstGeom>
          </p:spPr>
        </p:pic>
        <p:grpSp>
          <p:nvGrpSpPr>
            <p:cNvPr id="20" name="object 9">
              <a:extLst>
                <a:ext uri="{FF2B5EF4-FFF2-40B4-BE49-F238E27FC236}">
                  <a16:creationId xmlns:a16="http://schemas.microsoft.com/office/drawing/2014/main" id="{06A41128-C365-17C9-5A92-2A4E958E87D0}"/>
                </a:ext>
              </a:extLst>
            </p:cNvPr>
            <p:cNvGrpSpPr/>
            <p:nvPr/>
          </p:nvGrpSpPr>
          <p:grpSpPr>
            <a:xfrm>
              <a:off x="17897673" y="707067"/>
              <a:ext cx="280670" cy="156845"/>
              <a:chOff x="17897673" y="707067"/>
              <a:chExt cx="280670" cy="156845"/>
            </a:xfrm>
          </p:grpSpPr>
          <p:sp>
            <p:nvSpPr>
              <p:cNvPr id="22" name="object 10">
                <a:extLst>
                  <a:ext uri="{FF2B5EF4-FFF2-40B4-BE49-F238E27FC236}">
                    <a16:creationId xmlns:a16="http://schemas.microsoft.com/office/drawing/2014/main" id="{19696A35-5F1D-F545-9AE8-9C45E740F778}"/>
                  </a:ext>
                </a:extLst>
              </p:cNvPr>
              <p:cNvSpPr/>
              <p:nvPr/>
            </p:nvSpPr>
            <p:spPr>
              <a:xfrm>
                <a:off x="17897673" y="741777"/>
                <a:ext cx="90805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90805" h="121919">
                    <a:moveTo>
                      <a:pt x="90196" y="0"/>
                    </a:moveTo>
                    <a:lnTo>
                      <a:pt x="0" y="121860"/>
                    </a:lnTo>
                    <a:lnTo>
                      <a:pt x="37956" y="121860"/>
                    </a:lnTo>
                    <a:lnTo>
                      <a:pt x="90196" y="49830"/>
                    </a:lnTo>
                    <a:lnTo>
                      <a:pt x="90196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dirty="0">
                  <a:solidFill>
                    <a:schemeClr val="tx1"/>
                  </a:solidFill>
                  <a:latin typeface="+mn-ea"/>
                  <a:ea typeface="+mn-ea"/>
                </a:endParaRPr>
              </a:p>
            </p:txBody>
          </p:sp>
          <p:pic>
            <p:nvPicPr>
              <p:cNvPr id="23" name="object 11">
                <a:extLst>
                  <a:ext uri="{FF2B5EF4-FFF2-40B4-BE49-F238E27FC236}">
                    <a16:creationId xmlns:a16="http://schemas.microsoft.com/office/drawing/2014/main" id="{EC4AADCC-B59D-7196-238D-019C83177384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8022300" y="707067"/>
                <a:ext cx="155534" cy="15683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37772454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320">
          <p15:clr>
            <a:srgbClr val="FBAE40"/>
          </p15:clr>
        </p15:guide>
        <p15:guide id="2" pos="3703">
          <p15:clr>
            <a:srgbClr val="FBAE40"/>
          </p15:clr>
        </p15:guide>
        <p15:guide id="3" pos="3977">
          <p15:clr>
            <a:srgbClr val="FBAE40"/>
          </p15:clr>
        </p15:guide>
        <p15:guide id="4" pos="7360">
          <p15:clr>
            <a:srgbClr val="FBAE40"/>
          </p15:clr>
        </p15:guide>
        <p15:guide id="5" orient="horz" pos="981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  <p15:guide id="7" orient="horz" pos="455">
          <p15:clr>
            <a:srgbClr val="FBAE40"/>
          </p15:clr>
        </p15:guide>
        <p15:guide id="8" orient="horz" pos="2523" userDrawn="1">
          <p15:clr>
            <a:srgbClr val="FBAE40"/>
          </p15:clr>
        </p15:guide>
        <p15:guide id="9" orient="horz" pos="91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エンドペー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35C6CAF2-C43C-3DFE-FD49-AA6287C7D7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09800" y="2650839"/>
            <a:ext cx="7772400" cy="155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006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（Hacobu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夕日が見える道路&#10;&#10;自動的に生成された説明">
            <a:extLst>
              <a:ext uri="{FF2B5EF4-FFF2-40B4-BE49-F238E27FC236}">
                <a16:creationId xmlns:a16="http://schemas.microsoft.com/office/drawing/2014/main" id="{A43E7535-7AE3-0E04-EC7C-355AE92F98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9" t="16666" r="26146"/>
          <a:stretch/>
        </p:blipFill>
        <p:spPr>
          <a:xfrm>
            <a:off x="6312000" y="461860"/>
            <a:ext cx="5381432" cy="5991140"/>
          </a:xfrm>
          <a:prstGeom prst="roundRect">
            <a:avLst>
              <a:gd name="adj" fmla="val 2597"/>
            </a:avLst>
          </a:prstGeom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8A7AA7E2-6688-EBCF-C7F3-4874CFA44D2A}"/>
              </a:ext>
            </a:extLst>
          </p:cNvPr>
          <p:cNvGrpSpPr/>
          <p:nvPr userDrawn="1"/>
        </p:nvGrpSpPr>
        <p:grpSpPr>
          <a:xfrm>
            <a:off x="2143282" y="6109667"/>
            <a:ext cx="1171386" cy="261293"/>
            <a:chOff x="3801134" y="10074942"/>
            <a:chExt cx="1931567" cy="430857"/>
          </a:xfrm>
        </p:grpSpPr>
        <p:pic>
          <p:nvPicPr>
            <p:cNvPr id="7" name="object 13">
              <a:extLst>
                <a:ext uri="{FF2B5EF4-FFF2-40B4-BE49-F238E27FC236}">
                  <a16:creationId xmlns:a16="http://schemas.microsoft.com/office/drawing/2014/main" id="{3EA8AF5F-5BE2-2C06-E30D-3541012209E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01134" y="10358097"/>
              <a:ext cx="183198" cy="147702"/>
            </a:xfrm>
            <a:prstGeom prst="rect">
              <a:avLst/>
            </a:prstGeom>
          </p:spPr>
        </p:pic>
        <p:sp>
          <p:nvSpPr>
            <p:cNvPr id="8" name="object 14">
              <a:extLst>
                <a:ext uri="{FF2B5EF4-FFF2-40B4-BE49-F238E27FC236}">
                  <a16:creationId xmlns:a16="http://schemas.microsoft.com/office/drawing/2014/main" id="{787434E9-C354-1820-D3EA-EFCB76CA520C}"/>
                </a:ext>
              </a:extLst>
            </p:cNvPr>
            <p:cNvSpPr/>
            <p:nvPr/>
          </p:nvSpPr>
          <p:spPr>
            <a:xfrm>
              <a:off x="4053421" y="10360234"/>
              <a:ext cx="177800" cy="143510"/>
            </a:xfrm>
            <a:custGeom>
              <a:avLst/>
              <a:gdLst/>
              <a:ahLst/>
              <a:cxnLst/>
              <a:rect l="l" t="t" r="r" b="b"/>
              <a:pathLst>
                <a:path w="177800" h="143509">
                  <a:moveTo>
                    <a:pt x="177241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79184" y="16510"/>
                  </a:lnTo>
                  <a:lnTo>
                    <a:pt x="79184" y="143510"/>
                  </a:lnTo>
                  <a:lnTo>
                    <a:pt x="98056" y="143510"/>
                  </a:lnTo>
                  <a:lnTo>
                    <a:pt x="98056" y="16510"/>
                  </a:lnTo>
                  <a:lnTo>
                    <a:pt x="177241" y="16510"/>
                  </a:lnTo>
                  <a:lnTo>
                    <a:pt x="17724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pic>
          <p:nvPicPr>
            <p:cNvPr id="9" name="object 15">
              <a:extLst>
                <a:ext uri="{FF2B5EF4-FFF2-40B4-BE49-F238E27FC236}">
                  <a16:creationId xmlns:a16="http://schemas.microsoft.com/office/drawing/2014/main" id="{873DCD17-3493-84BB-D00E-54D0C7DBB90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08580" y="10360135"/>
              <a:ext cx="174172" cy="143608"/>
            </a:xfrm>
            <a:prstGeom prst="rect">
              <a:avLst/>
            </a:prstGeom>
          </p:spPr>
        </p:pic>
        <p:grpSp>
          <p:nvGrpSpPr>
            <p:cNvPr id="10" name="object 16">
              <a:extLst>
                <a:ext uri="{FF2B5EF4-FFF2-40B4-BE49-F238E27FC236}">
                  <a16:creationId xmlns:a16="http://schemas.microsoft.com/office/drawing/2014/main" id="{1FD7CA4A-5909-E87A-1129-EBF8B20EE912}"/>
                </a:ext>
              </a:extLst>
            </p:cNvPr>
            <p:cNvGrpSpPr/>
            <p:nvPr/>
          </p:nvGrpSpPr>
          <p:grpSpPr>
            <a:xfrm>
              <a:off x="4552875" y="10360135"/>
              <a:ext cx="415290" cy="144145"/>
              <a:chOff x="4552875" y="10360135"/>
              <a:chExt cx="415290" cy="144145"/>
            </a:xfrm>
          </p:grpSpPr>
          <p:pic>
            <p:nvPicPr>
              <p:cNvPr id="22" name="object 17">
                <a:extLst>
                  <a:ext uri="{FF2B5EF4-FFF2-40B4-BE49-F238E27FC236}">
                    <a16:creationId xmlns:a16="http://schemas.microsoft.com/office/drawing/2014/main" id="{B2DF6D21-1688-C128-8465-E054DDCB38E7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552875" y="10360135"/>
                <a:ext cx="208422" cy="143608"/>
              </a:xfrm>
              <a:prstGeom prst="rect">
                <a:avLst/>
              </a:prstGeom>
            </p:spPr>
          </p:pic>
          <p:sp>
            <p:nvSpPr>
              <p:cNvPr id="23" name="object 18">
                <a:extLst>
                  <a:ext uri="{FF2B5EF4-FFF2-40B4-BE49-F238E27FC236}">
                    <a16:creationId xmlns:a16="http://schemas.microsoft.com/office/drawing/2014/main" id="{147EE1FB-1FC2-C4F7-21B5-C27EBF566F64}"/>
                  </a:ext>
                </a:extLst>
              </p:cNvPr>
              <p:cNvSpPr/>
              <p:nvPr/>
            </p:nvSpPr>
            <p:spPr>
              <a:xfrm>
                <a:off x="4790402" y="10360234"/>
                <a:ext cx="177800" cy="143510"/>
              </a:xfrm>
              <a:custGeom>
                <a:avLst/>
                <a:gdLst/>
                <a:ahLst/>
                <a:cxnLst/>
                <a:rect l="l" t="t" r="r" b="b"/>
                <a:pathLst>
                  <a:path w="177800" h="143509">
                    <a:moveTo>
                      <a:pt x="177241" y="0"/>
                    </a:moveTo>
                    <a:lnTo>
                      <a:pt x="0" y="0"/>
                    </a:lnTo>
                    <a:lnTo>
                      <a:pt x="0" y="16510"/>
                    </a:lnTo>
                    <a:lnTo>
                      <a:pt x="79171" y="16510"/>
                    </a:lnTo>
                    <a:lnTo>
                      <a:pt x="79171" y="143510"/>
                    </a:lnTo>
                    <a:lnTo>
                      <a:pt x="98044" y="143510"/>
                    </a:lnTo>
                    <a:lnTo>
                      <a:pt x="98044" y="16510"/>
                    </a:lnTo>
                    <a:lnTo>
                      <a:pt x="177241" y="16510"/>
                    </a:lnTo>
                    <a:lnTo>
                      <a:pt x="177241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dirty="0">
                  <a:solidFill>
                    <a:schemeClr val="tx1"/>
                  </a:solidFill>
                  <a:latin typeface="+mn-ea"/>
                  <a:ea typeface="+mn-ea"/>
                </a:endParaRPr>
              </a:p>
            </p:txBody>
          </p:sp>
        </p:grpSp>
        <p:sp>
          <p:nvSpPr>
            <p:cNvPr id="11" name="object 19">
              <a:extLst>
                <a:ext uri="{FF2B5EF4-FFF2-40B4-BE49-F238E27FC236}">
                  <a16:creationId xmlns:a16="http://schemas.microsoft.com/office/drawing/2014/main" id="{34196CC1-AF7D-189B-D22F-6867CDDB9C00}"/>
                </a:ext>
              </a:extLst>
            </p:cNvPr>
            <p:cNvSpPr/>
            <p:nvPr/>
          </p:nvSpPr>
          <p:spPr>
            <a:xfrm>
              <a:off x="5035296" y="10360234"/>
              <a:ext cx="158115" cy="143510"/>
            </a:xfrm>
            <a:custGeom>
              <a:avLst/>
              <a:gdLst/>
              <a:ahLst/>
              <a:cxnLst/>
              <a:rect l="l" t="t" r="r" b="b"/>
              <a:pathLst>
                <a:path w="158114" h="143509">
                  <a:moveTo>
                    <a:pt x="157556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63500"/>
                  </a:lnTo>
                  <a:lnTo>
                    <a:pt x="0" y="80010"/>
                  </a:lnTo>
                  <a:lnTo>
                    <a:pt x="0" y="128270"/>
                  </a:lnTo>
                  <a:lnTo>
                    <a:pt x="0" y="143510"/>
                  </a:lnTo>
                  <a:lnTo>
                    <a:pt x="157556" y="143510"/>
                  </a:lnTo>
                  <a:lnTo>
                    <a:pt x="157556" y="128270"/>
                  </a:lnTo>
                  <a:lnTo>
                    <a:pt x="18872" y="128270"/>
                  </a:lnTo>
                  <a:lnTo>
                    <a:pt x="18872" y="80010"/>
                  </a:lnTo>
                  <a:lnTo>
                    <a:pt x="157556" y="80010"/>
                  </a:lnTo>
                  <a:lnTo>
                    <a:pt x="157556" y="63500"/>
                  </a:lnTo>
                  <a:lnTo>
                    <a:pt x="18872" y="63500"/>
                  </a:lnTo>
                  <a:lnTo>
                    <a:pt x="18872" y="15240"/>
                  </a:lnTo>
                  <a:lnTo>
                    <a:pt x="157556" y="15240"/>
                  </a:lnTo>
                  <a:lnTo>
                    <a:pt x="1575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pic>
          <p:nvPicPr>
            <p:cNvPr id="12" name="object 20">
              <a:extLst>
                <a:ext uri="{FF2B5EF4-FFF2-40B4-BE49-F238E27FC236}">
                  <a16:creationId xmlns:a16="http://schemas.microsoft.com/office/drawing/2014/main" id="{2E066F4B-D9C8-3304-E114-4E2E6E31A89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71987" y="10358097"/>
              <a:ext cx="196946" cy="147702"/>
            </a:xfrm>
            <a:prstGeom prst="rect">
              <a:avLst/>
            </a:prstGeom>
          </p:spPr>
        </p:pic>
        <p:pic>
          <p:nvPicPr>
            <p:cNvPr id="13" name="object 21">
              <a:extLst>
                <a:ext uri="{FF2B5EF4-FFF2-40B4-BE49-F238E27FC236}">
                  <a16:creationId xmlns:a16="http://schemas.microsoft.com/office/drawing/2014/main" id="{3F7A4EFB-92A1-6BEE-948E-88237F8DD7CE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20966" y="10077319"/>
              <a:ext cx="156487" cy="116540"/>
            </a:xfrm>
            <a:prstGeom prst="rect">
              <a:avLst/>
            </a:prstGeom>
          </p:spPr>
        </p:pic>
        <p:pic>
          <p:nvPicPr>
            <p:cNvPr id="14" name="object 22">
              <a:extLst>
                <a:ext uri="{FF2B5EF4-FFF2-40B4-BE49-F238E27FC236}">
                  <a16:creationId xmlns:a16="http://schemas.microsoft.com/office/drawing/2014/main" id="{3AC014A5-D9C4-8CF5-0FA4-71D36AF39F9D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40278" y="10360135"/>
              <a:ext cx="192423" cy="143608"/>
            </a:xfrm>
            <a:prstGeom prst="rect">
              <a:avLst/>
            </a:prstGeom>
          </p:spPr>
        </p:pic>
        <p:pic>
          <p:nvPicPr>
            <p:cNvPr id="15" name="object 23">
              <a:extLst>
                <a:ext uri="{FF2B5EF4-FFF2-40B4-BE49-F238E27FC236}">
                  <a16:creationId xmlns:a16="http://schemas.microsoft.com/office/drawing/2014/main" id="{7B646CB4-C720-861E-4076-7C445CB45176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00816" y="10080511"/>
              <a:ext cx="172120" cy="113682"/>
            </a:xfrm>
            <a:prstGeom prst="rect">
              <a:avLst/>
            </a:prstGeom>
          </p:spPr>
        </p:pic>
        <p:pic>
          <p:nvPicPr>
            <p:cNvPr id="16" name="object 24">
              <a:extLst>
                <a:ext uri="{FF2B5EF4-FFF2-40B4-BE49-F238E27FC236}">
                  <a16:creationId xmlns:a16="http://schemas.microsoft.com/office/drawing/2014/main" id="{C0BC362F-DEF4-3097-2C98-FF8BD88A7D7C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30564" y="10081064"/>
              <a:ext cx="153618" cy="111535"/>
            </a:xfrm>
            <a:prstGeom prst="rect">
              <a:avLst/>
            </a:prstGeom>
          </p:spPr>
        </p:pic>
        <p:pic>
          <p:nvPicPr>
            <p:cNvPr id="17" name="object 25">
              <a:extLst>
                <a:ext uri="{FF2B5EF4-FFF2-40B4-BE49-F238E27FC236}">
                  <a16:creationId xmlns:a16="http://schemas.microsoft.com/office/drawing/2014/main" id="{74F3CC18-D79F-35C9-1C33-6E822E1B29CA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941940" y="10074942"/>
              <a:ext cx="152885" cy="119252"/>
            </a:xfrm>
            <a:prstGeom prst="rect">
              <a:avLst/>
            </a:prstGeom>
          </p:spPr>
        </p:pic>
        <p:pic>
          <p:nvPicPr>
            <p:cNvPr id="18" name="object 26">
              <a:extLst>
                <a:ext uri="{FF2B5EF4-FFF2-40B4-BE49-F238E27FC236}">
                  <a16:creationId xmlns:a16="http://schemas.microsoft.com/office/drawing/2014/main" id="{4F53DD2D-39DF-BF7C-0085-01794E6C1C5F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82737" y="10080507"/>
              <a:ext cx="163680" cy="113682"/>
            </a:xfrm>
            <a:prstGeom prst="rect">
              <a:avLst/>
            </a:prstGeom>
          </p:spPr>
        </p:pic>
        <p:grpSp>
          <p:nvGrpSpPr>
            <p:cNvPr id="19" name="object 27">
              <a:extLst>
                <a:ext uri="{FF2B5EF4-FFF2-40B4-BE49-F238E27FC236}">
                  <a16:creationId xmlns:a16="http://schemas.microsoft.com/office/drawing/2014/main" id="{9520EEA3-835A-FC1F-A320-C7B981775BDD}"/>
                </a:ext>
              </a:extLst>
            </p:cNvPr>
            <p:cNvGrpSpPr/>
            <p:nvPr/>
          </p:nvGrpSpPr>
          <p:grpSpPr>
            <a:xfrm>
              <a:off x="4031210" y="10078809"/>
              <a:ext cx="205740" cy="115570"/>
              <a:chOff x="4031210" y="10078809"/>
              <a:chExt cx="205740" cy="115570"/>
            </a:xfrm>
          </p:grpSpPr>
          <p:sp>
            <p:nvSpPr>
              <p:cNvPr id="20" name="object 28">
                <a:extLst>
                  <a:ext uri="{FF2B5EF4-FFF2-40B4-BE49-F238E27FC236}">
                    <a16:creationId xmlns:a16="http://schemas.microsoft.com/office/drawing/2014/main" id="{C5069CCF-1E73-D7C5-0E23-B8A35F32FD30}"/>
                  </a:ext>
                </a:extLst>
              </p:cNvPr>
              <p:cNvSpPr/>
              <p:nvPr/>
            </p:nvSpPr>
            <p:spPr>
              <a:xfrm>
                <a:off x="4031210" y="10104270"/>
                <a:ext cx="66675" cy="89535"/>
              </a:xfrm>
              <a:custGeom>
                <a:avLst/>
                <a:gdLst/>
                <a:ahLst/>
                <a:cxnLst/>
                <a:rect l="l" t="t" r="r" b="b"/>
                <a:pathLst>
                  <a:path w="66675" h="89534">
                    <a:moveTo>
                      <a:pt x="66165" y="0"/>
                    </a:moveTo>
                    <a:lnTo>
                      <a:pt x="0" y="89400"/>
                    </a:lnTo>
                    <a:lnTo>
                      <a:pt x="27842" y="89400"/>
                    </a:lnTo>
                    <a:lnTo>
                      <a:pt x="66165" y="36553"/>
                    </a:lnTo>
                    <a:lnTo>
                      <a:pt x="66165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dirty="0">
                  <a:solidFill>
                    <a:schemeClr val="tx1"/>
                  </a:solidFill>
                  <a:latin typeface="+mn-ea"/>
                  <a:ea typeface="+mn-ea"/>
                </a:endParaRPr>
              </a:p>
            </p:txBody>
          </p:sp>
          <p:pic>
            <p:nvPicPr>
              <p:cNvPr id="21" name="object 29">
                <a:extLst>
                  <a:ext uri="{FF2B5EF4-FFF2-40B4-BE49-F238E27FC236}">
                    <a16:creationId xmlns:a16="http://schemas.microsoft.com/office/drawing/2014/main" id="{156D0807-23D4-153D-B7D3-D59B4A8ED14C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4122633" y="10078809"/>
                <a:ext cx="114101" cy="115043"/>
              </a:xfrm>
              <a:prstGeom prst="rect">
                <a:avLst/>
              </a:prstGeom>
            </p:spPr>
          </p:pic>
        </p:grpSp>
      </p:grp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43758B82-699A-55C8-1985-B28A725D21BB}"/>
              </a:ext>
            </a:extLst>
          </p:cNvPr>
          <p:cNvGrpSpPr/>
          <p:nvPr userDrawn="1"/>
        </p:nvGrpSpPr>
        <p:grpSpPr>
          <a:xfrm>
            <a:off x="444940" y="480907"/>
            <a:ext cx="1907969" cy="178937"/>
            <a:chOff x="889239" y="793432"/>
            <a:chExt cx="3146162" cy="295057"/>
          </a:xfrm>
        </p:grpSpPr>
        <p:sp>
          <p:nvSpPr>
            <p:cNvPr id="34" name="object 6">
              <a:extLst>
                <a:ext uri="{FF2B5EF4-FFF2-40B4-BE49-F238E27FC236}">
                  <a16:creationId xmlns:a16="http://schemas.microsoft.com/office/drawing/2014/main" id="{155D7204-62F9-07B5-50FE-4AF56108FA86}"/>
                </a:ext>
              </a:extLst>
            </p:cNvPr>
            <p:cNvSpPr/>
            <p:nvPr/>
          </p:nvSpPr>
          <p:spPr>
            <a:xfrm>
              <a:off x="889239" y="799298"/>
              <a:ext cx="386715" cy="288290"/>
            </a:xfrm>
            <a:custGeom>
              <a:avLst/>
              <a:gdLst/>
              <a:ahLst/>
              <a:cxnLst/>
              <a:rect l="l" t="t" r="r" b="b"/>
              <a:pathLst>
                <a:path w="386715" h="288290">
                  <a:moveTo>
                    <a:pt x="386448" y="0"/>
                  </a:moveTo>
                  <a:lnTo>
                    <a:pt x="327550" y="23454"/>
                  </a:lnTo>
                  <a:lnTo>
                    <a:pt x="327550" y="123661"/>
                  </a:lnTo>
                  <a:lnTo>
                    <a:pt x="59202" y="123661"/>
                  </a:lnTo>
                  <a:lnTo>
                    <a:pt x="59202" y="0"/>
                  </a:lnTo>
                  <a:lnTo>
                    <a:pt x="0" y="23454"/>
                  </a:lnTo>
                  <a:lnTo>
                    <a:pt x="0" y="287802"/>
                  </a:lnTo>
                  <a:lnTo>
                    <a:pt x="59202" y="287802"/>
                  </a:lnTo>
                  <a:lnTo>
                    <a:pt x="59202" y="172361"/>
                  </a:lnTo>
                  <a:lnTo>
                    <a:pt x="327550" y="172361"/>
                  </a:lnTo>
                  <a:lnTo>
                    <a:pt x="327550" y="287802"/>
                  </a:lnTo>
                  <a:lnTo>
                    <a:pt x="386448" y="287802"/>
                  </a:lnTo>
                  <a:lnTo>
                    <a:pt x="3864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sp>
          <p:nvSpPr>
            <p:cNvPr id="35" name="object 7">
              <a:extLst>
                <a:ext uri="{FF2B5EF4-FFF2-40B4-BE49-F238E27FC236}">
                  <a16:creationId xmlns:a16="http://schemas.microsoft.com/office/drawing/2014/main" id="{8D3C0771-42BE-CA65-47BD-2D5E4EA58AAA}"/>
                </a:ext>
              </a:extLst>
            </p:cNvPr>
            <p:cNvSpPr/>
            <p:nvPr/>
          </p:nvSpPr>
          <p:spPr>
            <a:xfrm>
              <a:off x="2568177" y="807183"/>
              <a:ext cx="425450" cy="281305"/>
            </a:xfrm>
            <a:custGeom>
              <a:avLst/>
              <a:gdLst/>
              <a:ahLst/>
              <a:cxnLst/>
              <a:rect l="l" t="t" r="r" b="b"/>
              <a:pathLst>
                <a:path w="425450" h="281305">
                  <a:moveTo>
                    <a:pt x="251898" y="0"/>
                  </a:moveTo>
                  <a:lnTo>
                    <a:pt x="172664" y="0"/>
                  </a:lnTo>
                  <a:lnTo>
                    <a:pt x="106638" y="4433"/>
                  </a:lnTo>
                  <a:lnTo>
                    <a:pt x="57809" y="18444"/>
                  </a:lnTo>
                  <a:lnTo>
                    <a:pt x="24726" y="43099"/>
                  </a:lnTo>
                  <a:lnTo>
                    <a:pt x="5939" y="79463"/>
                  </a:lnTo>
                  <a:lnTo>
                    <a:pt x="0" y="128603"/>
                  </a:lnTo>
                  <a:lnTo>
                    <a:pt x="0" y="152047"/>
                  </a:lnTo>
                  <a:lnTo>
                    <a:pt x="5939" y="201198"/>
                  </a:lnTo>
                  <a:lnTo>
                    <a:pt x="24726" y="237588"/>
                  </a:lnTo>
                  <a:lnTo>
                    <a:pt x="57809" y="262274"/>
                  </a:lnTo>
                  <a:lnTo>
                    <a:pt x="106638" y="276311"/>
                  </a:lnTo>
                  <a:lnTo>
                    <a:pt x="172664" y="280755"/>
                  </a:lnTo>
                  <a:lnTo>
                    <a:pt x="251898" y="280755"/>
                  </a:lnTo>
                  <a:lnTo>
                    <a:pt x="318128" y="276311"/>
                  </a:lnTo>
                  <a:lnTo>
                    <a:pt x="367098" y="262274"/>
                  </a:lnTo>
                  <a:lnTo>
                    <a:pt x="400270" y="237588"/>
                  </a:lnTo>
                  <a:lnTo>
                    <a:pt x="402976" y="232359"/>
                  </a:lnTo>
                  <a:lnTo>
                    <a:pt x="183973" y="232359"/>
                  </a:lnTo>
                  <a:lnTo>
                    <a:pt x="120939" y="227601"/>
                  </a:lnTo>
                  <a:lnTo>
                    <a:pt x="83325" y="212795"/>
                  </a:lnTo>
                  <a:lnTo>
                    <a:pt x="65146" y="186228"/>
                  </a:lnTo>
                  <a:lnTo>
                    <a:pt x="60417" y="146184"/>
                  </a:lnTo>
                  <a:lnTo>
                    <a:pt x="60417" y="134865"/>
                  </a:lnTo>
                  <a:lnTo>
                    <a:pt x="65146" y="94589"/>
                  </a:lnTo>
                  <a:lnTo>
                    <a:pt x="83325" y="67901"/>
                  </a:lnTo>
                  <a:lnTo>
                    <a:pt x="120939" y="53051"/>
                  </a:lnTo>
                  <a:lnTo>
                    <a:pt x="183973" y="48291"/>
                  </a:lnTo>
                  <a:lnTo>
                    <a:pt x="402959" y="48291"/>
                  </a:lnTo>
                  <a:lnTo>
                    <a:pt x="400270" y="43099"/>
                  </a:lnTo>
                  <a:lnTo>
                    <a:pt x="367098" y="18444"/>
                  </a:lnTo>
                  <a:lnTo>
                    <a:pt x="318128" y="4433"/>
                  </a:lnTo>
                  <a:lnTo>
                    <a:pt x="251898" y="0"/>
                  </a:lnTo>
                  <a:close/>
                </a:path>
                <a:path w="425450" h="281305">
                  <a:moveTo>
                    <a:pt x="402959" y="48291"/>
                  </a:moveTo>
                  <a:lnTo>
                    <a:pt x="241385" y="48291"/>
                  </a:lnTo>
                  <a:lnTo>
                    <a:pt x="304139" y="53051"/>
                  </a:lnTo>
                  <a:lnTo>
                    <a:pt x="341822" y="67901"/>
                  </a:lnTo>
                  <a:lnTo>
                    <a:pt x="360201" y="94589"/>
                  </a:lnTo>
                  <a:lnTo>
                    <a:pt x="365046" y="134865"/>
                  </a:lnTo>
                  <a:lnTo>
                    <a:pt x="365046" y="146184"/>
                  </a:lnTo>
                  <a:lnTo>
                    <a:pt x="360201" y="186228"/>
                  </a:lnTo>
                  <a:lnTo>
                    <a:pt x="341822" y="212795"/>
                  </a:lnTo>
                  <a:lnTo>
                    <a:pt x="304139" y="227601"/>
                  </a:lnTo>
                  <a:lnTo>
                    <a:pt x="241385" y="232359"/>
                  </a:lnTo>
                  <a:lnTo>
                    <a:pt x="402976" y="232359"/>
                  </a:lnTo>
                  <a:lnTo>
                    <a:pt x="419102" y="201198"/>
                  </a:lnTo>
                  <a:lnTo>
                    <a:pt x="425055" y="152047"/>
                  </a:lnTo>
                  <a:lnTo>
                    <a:pt x="425055" y="128603"/>
                  </a:lnTo>
                  <a:lnTo>
                    <a:pt x="419102" y="79463"/>
                  </a:lnTo>
                  <a:lnTo>
                    <a:pt x="402959" y="482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sp>
          <p:nvSpPr>
            <p:cNvPr id="36" name="object 8">
              <a:extLst>
                <a:ext uri="{FF2B5EF4-FFF2-40B4-BE49-F238E27FC236}">
                  <a16:creationId xmlns:a16="http://schemas.microsoft.com/office/drawing/2014/main" id="{90304A98-654D-9133-34DD-29B62F36395C}"/>
                </a:ext>
              </a:extLst>
            </p:cNvPr>
            <p:cNvSpPr/>
            <p:nvPr/>
          </p:nvSpPr>
          <p:spPr>
            <a:xfrm>
              <a:off x="3135558" y="808568"/>
              <a:ext cx="379730" cy="275590"/>
            </a:xfrm>
            <a:custGeom>
              <a:avLst/>
              <a:gdLst/>
              <a:ahLst/>
              <a:cxnLst/>
              <a:rect l="l" t="t" r="r" b="b"/>
              <a:pathLst>
                <a:path w="379729" h="275590">
                  <a:moveTo>
                    <a:pt x="258547" y="0"/>
                  </a:moveTo>
                  <a:lnTo>
                    <a:pt x="0" y="0"/>
                  </a:lnTo>
                  <a:lnTo>
                    <a:pt x="0" y="275426"/>
                  </a:lnTo>
                  <a:lnTo>
                    <a:pt x="267143" y="275426"/>
                  </a:lnTo>
                  <a:lnTo>
                    <a:pt x="319883" y="271431"/>
                  </a:lnTo>
                  <a:lnTo>
                    <a:pt x="354553" y="258695"/>
                  </a:lnTo>
                  <a:lnTo>
                    <a:pt x="373578" y="236089"/>
                  </a:lnTo>
                  <a:lnTo>
                    <a:pt x="375140" y="227040"/>
                  </a:lnTo>
                  <a:lnTo>
                    <a:pt x="59202" y="227040"/>
                  </a:lnTo>
                  <a:lnTo>
                    <a:pt x="59202" y="159649"/>
                  </a:lnTo>
                  <a:lnTo>
                    <a:pt x="369234" y="159649"/>
                  </a:lnTo>
                  <a:lnTo>
                    <a:pt x="363591" y="150776"/>
                  </a:lnTo>
                  <a:lnTo>
                    <a:pt x="346927" y="140114"/>
                  </a:lnTo>
                  <a:lnTo>
                    <a:pt x="326440" y="135409"/>
                  </a:lnTo>
                  <a:lnTo>
                    <a:pt x="326440" y="133891"/>
                  </a:lnTo>
                  <a:lnTo>
                    <a:pt x="344893" y="128239"/>
                  </a:lnTo>
                  <a:lnTo>
                    <a:pt x="359295" y="116932"/>
                  </a:lnTo>
                  <a:lnTo>
                    <a:pt x="362451" y="110855"/>
                  </a:lnTo>
                  <a:lnTo>
                    <a:pt x="59202" y="110855"/>
                  </a:lnTo>
                  <a:lnTo>
                    <a:pt x="59202" y="50846"/>
                  </a:lnTo>
                  <a:lnTo>
                    <a:pt x="368548" y="50846"/>
                  </a:lnTo>
                  <a:lnTo>
                    <a:pt x="365894" y="37322"/>
                  </a:lnTo>
                  <a:lnTo>
                    <a:pt x="346265" y="16681"/>
                  </a:lnTo>
                  <a:lnTo>
                    <a:pt x="311140" y="4806"/>
                  </a:lnTo>
                  <a:lnTo>
                    <a:pt x="258547" y="0"/>
                  </a:lnTo>
                  <a:close/>
                </a:path>
                <a:path w="379729" h="275590">
                  <a:moveTo>
                    <a:pt x="369234" y="159649"/>
                  </a:moveTo>
                  <a:lnTo>
                    <a:pt x="255416" y="159649"/>
                  </a:lnTo>
                  <a:lnTo>
                    <a:pt x="285952" y="160866"/>
                  </a:lnTo>
                  <a:lnTo>
                    <a:pt x="305946" y="165587"/>
                  </a:lnTo>
                  <a:lnTo>
                    <a:pt x="316865" y="175424"/>
                  </a:lnTo>
                  <a:lnTo>
                    <a:pt x="320178" y="191983"/>
                  </a:lnTo>
                  <a:lnTo>
                    <a:pt x="320178" y="193899"/>
                  </a:lnTo>
                  <a:lnTo>
                    <a:pt x="317034" y="210284"/>
                  </a:lnTo>
                  <a:lnTo>
                    <a:pt x="306464" y="220431"/>
                  </a:lnTo>
                  <a:lnTo>
                    <a:pt x="286765" y="225597"/>
                  </a:lnTo>
                  <a:lnTo>
                    <a:pt x="256233" y="227040"/>
                  </a:lnTo>
                  <a:lnTo>
                    <a:pt x="375140" y="227040"/>
                  </a:lnTo>
                  <a:lnTo>
                    <a:pt x="379381" y="202485"/>
                  </a:lnTo>
                  <a:lnTo>
                    <a:pt x="379381" y="194706"/>
                  </a:lnTo>
                  <a:lnTo>
                    <a:pt x="374913" y="168579"/>
                  </a:lnTo>
                  <a:lnTo>
                    <a:pt x="369234" y="159649"/>
                  </a:lnTo>
                  <a:close/>
                </a:path>
                <a:path w="379729" h="275590">
                  <a:moveTo>
                    <a:pt x="368548" y="50846"/>
                  </a:moveTo>
                  <a:lnTo>
                    <a:pt x="255416" y="50846"/>
                  </a:lnTo>
                  <a:lnTo>
                    <a:pt x="282719" y="52247"/>
                  </a:lnTo>
                  <a:lnTo>
                    <a:pt x="300519" y="57048"/>
                  </a:lnTo>
                  <a:lnTo>
                    <a:pt x="310192" y="66148"/>
                  </a:lnTo>
                  <a:lnTo>
                    <a:pt x="313110" y="80447"/>
                  </a:lnTo>
                  <a:lnTo>
                    <a:pt x="313110" y="82468"/>
                  </a:lnTo>
                  <a:lnTo>
                    <a:pt x="310192" y="96282"/>
                  </a:lnTo>
                  <a:lnTo>
                    <a:pt x="300519" y="104998"/>
                  </a:lnTo>
                  <a:lnTo>
                    <a:pt x="282719" y="109545"/>
                  </a:lnTo>
                  <a:lnTo>
                    <a:pt x="255416" y="110855"/>
                  </a:lnTo>
                  <a:lnTo>
                    <a:pt x="362451" y="110855"/>
                  </a:lnTo>
                  <a:lnTo>
                    <a:pt x="368658" y="98900"/>
                  </a:lnTo>
                  <a:lnTo>
                    <a:pt x="371999" y="73076"/>
                  </a:lnTo>
                  <a:lnTo>
                    <a:pt x="371999" y="68427"/>
                  </a:lnTo>
                  <a:lnTo>
                    <a:pt x="368548" y="508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sp>
          <p:nvSpPr>
            <p:cNvPr id="37" name="object 9">
              <a:extLst>
                <a:ext uri="{FF2B5EF4-FFF2-40B4-BE49-F238E27FC236}">
                  <a16:creationId xmlns:a16="http://schemas.microsoft.com/office/drawing/2014/main" id="{68FA03D2-3C23-0601-DE0C-CC3EEF708364}"/>
                </a:ext>
              </a:extLst>
            </p:cNvPr>
            <p:cNvSpPr/>
            <p:nvPr/>
          </p:nvSpPr>
          <p:spPr>
            <a:xfrm>
              <a:off x="3657576" y="793432"/>
              <a:ext cx="377825" cy="294640"/>
            </a:xfrm>
            <a:custGeom>
              <a:avLst/>
              <a:gdLst/>
              <a:ahLst/>
              <a:cxnLst/>
              <a:rect l="l" t="t" r="r" b="b"/>
              <a:pathLst>
                <a:path w="377825" h="294640">
                  <a:moveTo>
                    <a:pt x="377559" y="0"/>
                  </a:moveTo>
                  <a:lnTo>
                    <a:pt x="317142" y="23454"/>
                  </a:lnTo>
                  <a:lnTo>
                    <a:pt x="317142" y="171659"/>
                  </a:lnTo>
                  <a:lnTo>
                    <a:pt x="312338" y="205838"/>
                  </a:lnTo>
                  <a:lnTo>
                    <a:pt x="295687" y="228924"/>
                  </a:lnTo>
                  <a:lnTo>
                    <a:pt x="263824" y="241990"/>
                  </a:lnTo>
                  <a:lnTo>
                    <a:pt x="213386" y="246107"/>
                  </a:lnTo>
                  <a:lnTo>
                    <a:pt x="164162" y="246107"/>
                  </a:lnTo>
                  <a:lnTo>
                    <a:pt x="113509" y="241990"/>
                  </a:lnTo>
                  <a:lnTo>
                    <a:pt x="81560" y="228924"/>
                  </a:lnTo>
                  <a:lnTo>
                    <a:pt x="64897" y="205838"/>
                  </a:lnTo>
                  <a:lnTo>
                    <a:pt x="60102" y="171659"/>
                  </a:lnTo>
                  <a:lnTo>
                    <a:pt x="60102" y="13748"/>
                  </a:lnTo>
                  <a:lnTo>
                    <a:pt x="0" y="13748"/>
                  </a:lnTo>
                  <a:lnTo>
                    <a:pt x="0" y="175188"/>
                  </a:lnTo>
                  <a:lnTo>
                    <a:pt x="4681" y="219912"/>
                  </a:lnTo>
                  <a:lnTo>
                    <a:pt x="20050" y="253542"/>
                  </a:lnTo>
                  <a:lnTo>
                    <a:pt x="48090" y="276741"/>
                  </a:lnTo>
                  <a:lnTo>
                    <a:pt x="90786" y="290174"/>
                  </a:lnTo>
                  <a:lnTo>
                    <a:pt x="150121" y="294504"/>
                  </a:lnTo>
                  <a:lnTo>
                    <a:pt x="227029" y="294504"/>
                  </a:lnTo>
                  <a:lnTo>
                    <a:pt x="286403" y="290174"/>
                  </a:lnTo>
                  <a:lnTo>
                    <a:pt x="329199" y="276741"/>
                  </a:lnTo>
                  <a:lnTo>
                    <a:pt x="372833" y="219912"/>
                  </a:lnTo>
                  <a:lnTo>
                    <a:pt x="377559" y="175188"/>
                  </a:lnTo>
                  <a:lnTo>
                    <a:pt x="3775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sp>
          <p:nvSpPr>
            <p:cNvPr id="38" name="object 10">
              <a:extLst>
                <a:ext uri="{FF2B5EF4-FFF2-40B4-BE49-F238E27FC236}">
                  <a16:creationId xmlns:a16="http://schemas.microsoft.com/office/drawing/2014/main" id="{09EB94DC-08A0-863B-2F08-C8301E8A677C}"/>
                </a:ext>
              </a:extLst>
            </p:cNvPr>
            <p:cNvSpPr/>
            <p:nvPr/>
          </p:nvSpPr>
          <p:spPr>
            <a:xfrm>
              <a:off x="2029611" y="807184"/>
              <a:ext cx="404495" cy="281305"/>
            </a:xfrm>
            <a:custGeom>
              <a:avLst/>
              <a:gdLst/>
              <a:ahLst/>
              <a:cxnLst/>
              <a:rect l="l" t="t" r="r" b="b"/>
              <a:pathLst>
                <a:path w="404494" h="281305">
                  <a:moveTo>
                    <a:pt x="392490" y="0"/>
                  </a:moveTo>
                  <a:lnTo>
                    <a:pt x="169513" y="0"/>
                  </a:lnTo>
                  <a:lnTo>
                    <a:pt x="104594" y="4432"/>
                  </a:lnTo>
                  <a:lnTo>
                    <a:pt x="56644" y="18441"/>
                  </a:lnTo>
                  <a:lnTo>
                    <a:pt x="24201" y="43094"/>
                  </a:lnTo>
                  <a:lnTo>
                    <a:pt x="5807" y="79459"/>
                  </a:lnTo>
                  <a:lnTo>
                    <a:pt x="0" y="128603"/>
                  </a:lnTo>
                  <a:lnTo>
                    <a:pt x="0" y="152047"/>
                  </a:lnTo>
                  <a:lnTo>
                    <a:pt x="5807" y="201198"/>
                  </a:lnTo>
                  <a:lnTo>
                    <a:pt x="24201" y="237588"/>
                  </a:lnTo>
                  <a:lnTo>
                    <a:pt x="56644" y="262274"/>
                  </a:lnTo>
                  <a:lnTo>
                    <a:pt x="104594" y="276311"/>
                  </a:lnTo>
                  <a:lnTo>
                    <a:pt x="169513" y="280755"/>
                  </a:lnTo>
                  <a:lnTo>
                    <a:pt x="404218" y="280651"/>
                  </a:lnTo>
                  <a:lnTo>
                    <a:pt x="383726" y="232359"/>
                  </a:lnTo>
                  <a:lnTo>
                    <a:pt x="189470" y="232359"/>
                  </a:lnTo>
                  <a:lnTo>
                    <a:pt x="181240" y="232359"/>
                  </a:lnTo>
                  <a:lnTo>
                    <a:pt x="119908" y="227830"/>
                  </a:lnTo>
                  <a:lnTo>
                    <a:pt x="83089" y="213102"/>
                  </a:lnTo>
                  <a:lnTo>
                    <a:pt x="65136" y="186458"/>
                  </a:lnTo>
                  <a:lnTo>
                    <a:pt x="60406" y="146184"/>
                  </a:lnTo>
                  <a:lnTo>
                    <a:pt x="60406" y="134865"/>
                  </a:lnTo>
                  <a:lnTo>
                    <a:pt x="65136" y="94360"/>
                  </a:lnTo>
                  <a:lnTo>
                    <a:pt x="83089" y="67598"/>
                  </a:lnTo>
                  <a:lnTo>
                    <a:pt x="119908" y="52826"/>
                  </a:lnTo>
                  <a:lnTo>
                    <a:pt x="181240" y="48291"/>
                  </a:lnTo>
                  <a:lnTo>
                    <a:pt x="392490" y="48291"/>
                  </a:lnTo>
                  <a:lnTo>
                    <a:pt x="3924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sp>
          <p:nvSpPr>
            <p:cNvPr id="39" name="object 11">
              <a:extLst>
                <a:ext uri="{FF2B5EF4-FFF2-40B4-BE49-F238E27FC236}">
                  <a16:creationId xmlns:a16="http://schemas.microsoft.com/office/drawing/2014/main" id="{DE962504-D963-7505-2546-1FEE32A89F91}"/>
                </a:ext>
              </a:extLst>
            </p:cNvPr>
            <p:cNvSpPr/>
            <p:nvPr/>
          </p:nvSpPr>
          <p:spPr>
            <a:xfrm>
              <a:off x="1408453" y="865862"/>
              <a:ext cx="163830" cy="220979"/>
            </a:xfrm>
            <a:custGeom>
              <a:avLst/>
              <a:gdLst/>
              <a:ahLst/>
              <a:cxnLst/>
              <a:rect l="l" t="t" r="r" b="b"/>
              <a:pathLst>
                <a:path w="163830" h="220980">
                  <a:moveTo>
                    <a:pt x="163398" y="0"/>
                  </a:moveTo>
                  <a:lnTo>
                    <a:pt x="0" y="220768"/>
                  </a:lnTo>
                  <a:lnTo>
                    <a:pt x="68751" y="220768"/>
                  </a:lnTo>
                  <a:lnTo>
                    <a:pt x="163398" y="90279"/>
                  </a:lnTo>
                  <a:lnTo>
                    <a:pt x="1633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sp>
          <p:nvSpPr>
            <p:cNvPr id="40" name="object 12">
              <a:extLst>
                <a:ext uri="{FF2B5EF4-FFF2-40B4-BE49-F238E27FC236}">
                  <a16:creationId xmlns:a16="http://schemas.microsoft.com/office/drawing/2014/main" id="{5C05BE2F-F288-B13D-1E6F-B3F37D306C7A}"/>
                </a:ext>
              </a:extLst>
            </p:cNvPr>
            <p:cNvSpPr/>
            <p:nvPr/>
          </p:nvSpPr>
          <p:spPr>
            <a:xfrm>
              <a:off x="1634223" y="802982"/>
              <a:ext cx="281940" cy="284480"/>
            </a:xfrm>
            <a:custGeom>
              <a:avLst/>
              <a:gdLst/>
              <a:ahLst/>
              <a:cxnLst/>
              <a:rect l="l" t="t" r="r" b="b"/>
              <a:pathLst>
                <a:path w="281939" h="284480">
                  <a:moveTo>
                    <a:pt x="71840" y="0"/>
                  </a:moveTo>
                  <a:lnTo>
                    <a:pt x="0" y="0"/>
                  </a:lnTo>
                  <a:lnTo>
                    <a:pt x="0" y="284117"/>
                  </a:lnTo>
                  <a:lnTo>
                    <a:pt x="58898" y="284117"/>
                  </a:lnTo>
                  <a:lnTo>
                    <a:pt x="58898" y="71149"/>
                  </a:lnTo>
                  <a:lnTo>
                    <a:pt x="213019" y="283645"/>
                  </a:lnTo>
                  <a:lnTo>
                    <a:pt x="281771" y="283645"/>
                  </a:lnTo>
                  <a:lnTo>
                    <a:pt x="718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41" name="object 3">
            <a:extLst>
              <a:ext uri="{FF2B5EF4-FFF2-40B4-BE49-F238E27FC236}">
                <a16:creationId xmlns:a16="http://schemas.microsoft.com/office/drawing/2014/main" id="{7E389FF8-FE7E-56D7-3A46-DF33DA090C27}"/>
              </a:ext>
            </a:extLst>
          </p:cNvPr>
          <p:cNvSpPr txBox="1"/>
          <p:nvPr userDrawn="1"/>
        </p:nvSpPr>
        <p:spPr>
          <a:xfrm>
            <a:off x="4997371" y="6195046"/>
            <a:ext cx="757364" cy="159770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2" algn="ctr">
              <a:spcBef>
                <a:spcPts val="82"/>
              </a:spcBef>
            </a:pPr>
            <a:r>
              <a:rPr sz="970" spc="-6" dirty="0">
                <a:solidFill>
                  <a:srgbClr val="F40419"/>
                </a:solidFill>
                <a:latin typeface="+mn-ea"/>
                <a:ea typeface="+mn-ea"/>
                <a:cs typeface="Arial"/>
              </a:rPr>
              <a:t>Confidential</a:t>
            </a:r>
            <a:endParaRPr sz="970" dirty="0">
              <a:latin typeface="+mn-ea"/>
              <a:ea typeface="+mn-ea"/>
              <a:cs typeface="Arial"/>
            </a:endParaRPr>
          </a:p>
        </p:txBody>
      </p:sp>
      <p:sp>
        <p:nvSpPr>
          <p:cNvPr id="42" name="object 5">
            <a:extLst>
              <a:ext uri="{FF2B5EF4-FFF2-40B4-BE49-F238E27FC236}">
                <a16:creationId xmlns:a16="http://schemas.microsoft.com/office/drawing/2014/main" id="{879CAD43-ADD9-14CD-EFAF-34FC824491C5}"/>
              </a:ext>
            </a:extLst>
          </p:cNvPr>
          <p:cNvSpPr/>
          <p:nvPr userDrawn="1"/>
        </p:nvSpPr>
        <p:spPr>
          <a:xfrm>
            <a:off x="4870675" y="6158825"/>
            <a:ext cx="1009325" cy="232212"/>
          </a:xfrm>
          <a:custGeom>
            <a:avLst/>
            <a:gdLst/>
            <a:ahLst/>
            <a:cxnLst/>
            <a:rect l="l" t="t" r="r" b="b"/>
            <a:pathLst>
              <a:path w="1664334" h="382904">
                <a:moveTo>
                  <a:pt x="1472792" y="382585"/>
                </a:moveTo>
                <a:lnTo>
                  <a:pt x="191292" y="382585"/>
                </a:lnTo>
                <a:lnTo>
                  <a:pt x="147429" y="377533"/>
                </a:lnTo>
                <a:lnTo>
                  <a:pt x="107165" y="363142"/>
                </a:lnTo>
                <a:lnTo>
                  <a:pt x="71647" y="340561"/>
                </a:lnTo>
                <a:lnTo>
                  <a:pt x="42023" y="310937"/>
                </a:lnTo>
                <a:lnTo>
                  <a:pt x="19442" y="275419"/>
                </a:lnTo>
                <a:lnTo>
                  <a:pt x="5052" y="235155"/>
                </a:lnTo>
                <a:lnTo>
                  <a:pt x="0" y="191292"/>
                </a:lnTo>
                <a:lnTo>
                  <a:pt x="5052" y="147429"/>
                </a:lnTo>
                <a:lnTo>
                  <a:pt x="19442" y="107165"/>
                </a:lnTo>
                <a:lnTo>
                  <a:pt x="42023" y="71647"/>
                </a:lnTo>
                <a:lnTo>
                  <a:pt x="71647" y="42023"/>
                </a:lnTo>
                <a:lnTo>
                  <a:pt x="107165" y="19442"/>
                </a:lnTo>
                <a:lnTo>
                  <a:pt x="147429" y="5052"/>
                </a:lnTo>
                <a:lnTo>
                  <a:pt x="191292" y="0"/>
                </a:lnTo>
                <a:lnTo>
                  <a:pt x="1472792" y="0"/>
                </a:lnTo>
                <a:lnTo>
                  <a:pt x="1516655" y="5052"/>
                </a:lnTo>
                <a:lnTo>
                  <a:pt x="1556919" y="19442"/>
                </a:lnTo>
                <a:lnTo>
                  <a:pt x="1592437" y="42023"/>
                </a:lnTo>
                <a:lnTo>
                  <a:pt x="1622061" y="71647"/>
                </a:lnTo>
                <a:lnTo>
                  <a:pt x="1644642" y="107165"/>
                </a:lnTo>
                <a:lnTo>
                  <a:pt x="1659033" y="147429"/>
                </a:lnTo>
                <a:lnTo>
                  <a:pt x="1664085" y="191292"/>
                </a:lnTo>
                <a:lnTo>
                  <a:pt x="1659033" y="235155"/>
                </a:lnTo>
                <a:lnTo>
                  <a:pt x="1644642" y="275419"/>
                </a:lnTo>
                <a:lnTo>
                  <a:pt x="1622061" y="310937"/>
                </a:lnTo>
                <a:lnTo>
                  <a:pt x="1592437" y="340561"/>
                </a:lnTo>
                <a:lnTo>
                  <a:pt x="1556919" y="363142"/>
                </a:lnTo>
                <a:lnTo>
                  <a:pt x="1516655" y="377533"/>
                </a:lnTo>
                <a:lnTo>
                  <a:pt x="1472792" y="382585"/>
                </a:lnTo>
                <a:close/>
              </a:path>
            </a:pathLst>
          </a:custGeom>
          <a:ln w="13580">
            <a:solidFill>
              <a:srgbClr val="F40419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45" name="タイトル 44">
            <a:extLst>
              <a:ext uri="{FF2B5EF4-FFF2-40B4-BE49-F238E27FC236}">
                <a16:creationId xmlns:a16="http://schemas.microsoft.com/office/drawing/2014/main" id="{D7E41FA6-83F2-45CF-24E9-47E0325652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698" y="2800263"/>
            <a:ext cx="5499303" cy="1222958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タイトル</a:t>
            </a:r>
          </a:p>
        </p:txBody>
      </p:sp>
      <p:sp>
        <p:nvSpPr>
          <p:cNvPr id="59" name="テキスト プレースホルダー 58">
            <a:extLst>
              <a:ext uri="{FF2B5EF4-FFF2-40B4-BE49-F238E27FC236}">
                <a16:creationId xmlns:a16="http://schemas.microsoft.com/office/drawing/2014/main" id="{5961A57A-130F-70FF-53B7-AF91DFC270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0698" y="1441489"/>
            <a:ext cx="5499303" cy="36933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宛名</a:t>
            </a:r>
          </a:p>
        </p:txBody>
      </p:sp>
      <p:sp>
        <p:nvSpPr>
          <p:cNvPr id="62" name="テキスト プレースホルダー 61">
            <a:extLst>
              <a:ext uri="{FF2B5EF4-FFF2-40B4-BE49-F238E27FC236}">
                <a16:creationId xmlns:a16="http://schemas.microsoft.com/office/drawing/2014/main" id="{DD5E7C84-376C-7B63-BCF7-D8FE06E5A1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36000" y="5184895"/>
            <a:ext cx="1939668" cy="27724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200" b="1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XXXX</a:t>
            </a:r>
            <a:r>
              <a:rPr kumimoji="1" lang="ja-JP" altLang="en-US" dirty="0"/>
              <a:t>年</a:t>
            </a:r>
            <a:r>
              <a:rPr kumimoji="1" lang="en-US" altLang="ja-JP" dirty="0"/>
              <a:t>X</a:t>
            </a:r>
            <a:r>
              <a:rPr kumimoji="1" lang="ja-JP" altLang="en-US" dirty="0"/>
              <a:t>月</a:t>
            </a:r>
            <a:r>
              <a:rPr kumimoji="1" lang="en-US" altLang="ja-JP" dirty="0"/>
              <a:t>X</a:t>
            </a:r>
            <a:r>
              <a:rPr kumimoji="1" lang="ja-JP" altLang="en-US" dirty="0"/>
              <a:t>日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F965C2D-2189-CC19-B2BD-5E7D6B6535B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20127" y="6139414"/>
            <a:ext cx="1263179" cy="21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814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（MOVO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夕日が見える道路&#10;&#10;自動的に生成された説明">
            <a:extLst>
              <a:ext uri="{FF2B5EF4-FFF2-40B4-BE49-F238E27FC236}">
                <a16:creationId xmlns:a16="http://schemas.microsoft.com/office/drawing/2014/main" id="{A43E7535-7AE3-0E04-EC7C-355AE92F98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9" t="16666" r="26146"/>
          <a:stretch/>
        </p:blipFill>
        <p:spPr>
          <a:xfrm>
            <a:off x="6312000" y="461860"/>
            <a:ext cx="5381432" cy="5991140"/>
          </a:xfrm>
          <a:prstGeom prst="roundRect">
            <a:avLst>
              <a:gd name="adj" fmla="val 2597"/>
            </a:avLst>
          </a:prstGeom>
        </p:spPr>
      </p:pic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43758B82-699A-55C8-1985-B28A725D21BB}"/>
              </a:ext>
            </a:extLst>
          </p:cNvPr>
          <p:cNvGrpSpPr/>
          <p:nvPr userDrawn="1"/>
        </p:nvGrpSpPr>
        <p:grpSpPr>
          <a:xfrm>
            <a:off x="444940" y="480907"/>
            <a:ext cx="1907969" cy="178937"/>
            <a:chOff x="889239" y="793432"/>
            <a:chExt cx="3146162" cy="295057"/>
          </a:xfrm>
        </p:grpSpPr>
        <p:sp>
          <p:nvSpPr>
            <p:cNvPr id="34" name="object 6">
              <a:extLst>
                <a:ext uri="{FF2B5EF4-FFF2-40B4-BE49-F238E27FC236}">
                  <a16:creationId xmlns:a16="http://schemas.microsoft.com/office/drawing/2014/main" id="{155D7204-62F9-07B5-50FE-4AF56108FA86}"/>
                </a:ext>
              </a:extLst>
            </p:cNvPr>
            <p:cNvSpPr/>
            <p:nvPr/>
          </p:nvSpPr>
          <p:spPr>
            <a:xfrm>
              <a:off x="889239" y="799298"/>
              <a:ext cx="386715" cy="288290"/>
            </a:xfrm>
            <a:custGeom>
              <a:avLst/>
              <a:gdLst/>
              <a:ahLst/>
              <a:cxnLst/>
              <a:rect l="l" t="t" r="r" b="b"/>
              <a:pathLst>
                <a:path w="386715" h="288290">
                  <a:moveTo>
                    <a:pt x="386448" y="0"/>
                  </a:moveTo>
                  <a:lnTo>
                    <a:pt x="327550" y="23454"/>
                  </a:lnTo>
                  <a:lnTo>
                    <a:pt x="327550" y="123661"/>
                  </a:lnTo>
                  <a:lnTo>
                    <a:pt x="59202" y="123661"/>
                  </a:lnTo>
                  <a:lnTo>
                    <a:pt x="59202" y="0"/>
                  </a:lnTo>
                  <a:lnTo>
                    <a:pt x="0" y="23454"/>
                  </a:lnTo>
                  <a:lnTo>
                    <a:pt x="0" y="287802"/>
                  </a:lnTo>
                  <a:lnTo>
                    <a:pt x="59202" y="287802"/>
                  </a:lnTo>
                  <a:lnTo>
                    <a:pt x="59202" y="172361"/>
                  </a:lnTo>
                  <a:lnTo>
                    <a:pt x="327550" y="172361"/>
                  </a:lnTo>
                  <a:lnTo>
                    <a:pt x="327550" y="287802"/>
                  </a:lnTo>
                  <a:lnTo>
                    <a:pt x="386448" y="287802"/>
                  </a:lnTo>
                  <a:lnTo>
                    <a:pt x="3864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sp>
          <p:nvSpPr>
            <p:cNvPr id="35" name="object 7">
              <a:extLst>
                <a:ext uri="{FF2B5EF4-FFF2-40B4-BE49-F238E27FC236}">
                  <a16:creationId xmlns:a16="http://schemas.microsoft.com/office/drawing/2014/main" id="{8D3C0771-42BE-CA65-47BD-2D5E4EA58AAA}"/>
                </a:ext>
              </a:extLst>
            </p:cNvPr>
            <p:cNvSpPr/>
            <p:nvPr/>
          </p:nvSpPr>
          <p:spPr>
            <a:xfrm>
              <a:off x="2568177" y="807183"/>
              <a:ext cx="425450" cy="281305"/>
            </a:xfrm>
            <a:custGeom>
              <a:avLst/>
              <a:gdLst/>
              <a:ahLst/>
              <a:cxnLst/>
              <a:rect l="l" t="t" r="r" b="b"/>
              <a:pathLst>
                <a:path w="425450" h="281305">
                  <a:moveTo>
                    <a:pt x="251898" y="0"/>
                  </a:moveTo>
                  <a:lnTo>
                    <a:pt x="172664" y="0"/>
                  </a:lnTo>
                  <a:lnTo>
                    <a:pt x="106638" y="4433"/>
                  </a:lnTo>
                  <a:lnTo>
                    <a:pt x="57809" y="18444"/>
                  </a:lnTo>
                  <a:lnTo>
                    <a:pt x="24726" y="43099"/>
                  </a:lnTo>
                  <a:lnTo>
                    <a:pt x="5939" y="79463"/>
                  </a:lnTo>
                  <a:lnTo>
                    <a:pt x="0" y="128603"/>
                  </a:lnTo>
                  <a:lnTo>
                    <a:pt x="0" y="152047"/>
                  </a:lnTo>
                  <a:lnTo>
                    <a:pt x="5939" y="201198"/>
                  </a:lnTo>
                  <a:lnTo>
                    <a:pt x="24726" y="237588"/>
                  </a:lnTo>
                  <a:lnTo>
                    <a:pt x="57809" y="262274"/>
                  </a:lnTo>
                  <a:lnTo>
                    <a:pt x="106638" y="276311"/>
                  </a:lnTo>
                  <a:lnTo>
                    <a:pt x="172664" y="280755"/>
                  </a:lnTo>
                  <a:lnTo>
                    <a:pt x="251898" y="280755"/>
                  </a:lnTo>
                  <a:lnTo>
                    <a:pt x="318128" y="276311"/>
                  </a:lnTo>
                  <a:lnTo>
                    <a:pt x="367098" y="262274"/>
                  </a:lnTo>
                  <a:lnTo>
                    <a:pt x="400270" y="237588"/>
                  </a:lnTo>
                  <a:lnTo>
                    <a:pt x="402976" y="232359"/>
                  </a:lnTo>
                  <a:lnTo>
                    <a:pt x="183973" y="232359"/>
                  </a:lnTo>
                  <a:lnTo>
                    <a:pt x="120939" y="227601"/>
                  </a:lnTo>
                  <a:lnTo>
                    <a:pt x="83325" y="212795"/>
                  </a:lnTo>
                  <a:lnTo>
                    <a:pt x="65146" y="186228"/>
                  </a:lnTo>
                  <a:lnTo>
                    <a:pt x="60417" y="146184"/>
                  </a:lnTo>
                  <a:lnTo>
                    <a:pt x="60417" y="134865"/>
                  </a:lnTo>
                  <a:lnTo>
                    <a:pt x="65146" y="94589"/>
                  </a:lnTo>
                  <a:lnTo>
                    <a:pt x="83325" y="67901"/>
                  </a:lnTo>
                  <a:lnTo>
                    <a:pt x="120939" y="53051"/>
                  </a:lnTo>
                  <a:lnTo>
                    <a:pt x="183973" y="48291"/>
                  </a:lnTo>
                  <a:lnTo>
                    <a:pt x="402959" y="48291"/>
                  </a:lnTo>
                  <a:lnTo>
                    <a:pt x="400270" y="43099"/>
                  </a:lnTo>
                  <a:lnTo>
                    <a:pt x="367098" y="18444"/>
                  </a:lnTo>
                  <a:lnTo>
                    <a:pt x="318128" y="4433"/>
                  </a:lnTo>
                  <a:lnTo>
                    <a:pt x="251898" y="0"/>
                  </a:lnTo>
                  <a:close/>
                </a:path>
                <a:path w="425450" h="281305">
                  <a:moveTo>
                    <a:pt x="402959" y="48291"/>
                  </a:moveTo>
                  <a:lnTo>
                    <a:pt x="241385" y="48291"/>
                  </a:lnTo>
                  <a:lnTo>
                    <a:pt x="304139" y="53051"/>
                  </a:lnTo>
                  <a:lnTo>
                    <a:pt x="341822" y="67901"/>
                  </a:lnTo>
                  <a:lnTo>
                    <a:pt x="360201" y="94589"/>
                  </a:lnTo>
                  <a:lnTo>
                    <a:pt x="365046" y="134865"/>
                  </a:lnTo>
                  <a:lnTo>
                    <a:pt x="365046" y="146184"/>
                  </a:lnTo>
                  <a:lnTo>
                    <a:pt x="360201" y="186228"/>
                  </a:lnTo>
                  <a:lnTo>
                    <a:pt x="341822" y="212795"/>
                  </a:lnTo>
                  <a:lnTo>
                    <a:pt x="304139" y="227601"/>
                  </a:lnTo>
                  <a:lnTo>
                    <a:pt x="241385" y="232359"/>
                  </a:lnTo>
                  <a:lnTo>
                    <a:pt x="402976" y="232359"/>
                  </a:lnTo>
                  <a:lnTo>
                    <a:pt x="419102" y="201198"/>
                  </a:lnTo>
                  <a:lnTo>
                    <a:pt x="425055" y="152047"/>
                  </a:lnTo>
                  <a:lnTo>
                    <a:pt x="425055" y="128603"/>
                  </a:lnTo>
                  <a:lnTo>
                    <a:pt x="419102" y="79463"/>
                  </a:lnTo>
                  <a:lnTo>
                    <a:pt x="402959" y="482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sp>
          <p:nvSpPr>
            <p:cNvPr id="36" name="object 8">
              <a:extLst>
                <a:ext uri="{FF2B5EF4-FFF2-40B4-BE49-F238E27FC236}">
                  <a16:creationId xmlns:a16="http://schemas.microsoft.com/office/drawing/2014/main" id="{90304A98-654D-9133-34DD-29B62F36395C}"/>
                </a:ext>
              </a:extLst>
            </p:cNvPr>
            <p:cNvSpPr/>
            <p:nvPr/>
          </p:nvSpPr>
          <p:spPr>
            <a:xfrm>
              <a:off x="3135558" y="808568"/>
              <a:ext cx="379730" cy="275590"/>
            </a:xfrm>
            <a:custGeom>
              <a:avLst/>
              <a:gdLst/>
              <a:ahLst/>
              <a:cxnLst/>
              <a:rect l="l" t="t" r="r" b="b"/>
              <a:pathLst>
                <a:path w="379729" h="275590">
                  <a:moveTo>
                    <a:pt x="258547" y="0"/>
                  </a:moveTo>
                  <a:lnTo>
                    <a:pt x="0" y="0"/>
                  </a:lnTo>
                  <a:lnTo>
                    <a:pt x="0" y="275426"/>
                  </a:lnTo>
                  <a:lnTo>
                    <a:pt x="267143" y="275426"/>
                  </a:lnTo>
                  <a:lnTo>
                    <a:pt x="319883" y="271431"/>
                  </a:lnTo>
                  <a:lnTo>
                    <a:pt x="354553" y="258695"/>
                  </a:lnTo>
                  <a:lnTo>
                    <a:pt x="373578" y="236089"/>
                  </a:lnTo>
                  <a:lnTo>
                    <a:pt x="375140" y="227040"/>
                  </a:lnTo>
                  <a:lnTo>
                    <a:pt x="59202" y="227040"/>
                  </a:lnTo>
                  <a:lnTo>
                    <a:pt x="59202" y="159649"/>
                  </a:lnTo>
                  <a:lnTo>
                    <a:pt x="369234" y="159649"/>
                  </a:lnTo>
                  <a:lnTo>
                    <a:pt x="363591" y="150776"/>
                  </a:lnTo>
                  <a:lnTo>
                    <a:pt x="346927" y="140114"/>
                  </a:lnTo>
                  <a:lnTo>
                    <a:pt x="326440" y="135409"/>
                  </a:lnTo>
                  <a:lnTo>
                    <a:pt x="326440" y="133891"/>
                  </a:lnTo>
                  <a:lnTo>
                    <a:pt x="344893" y="128239"/>
                  </a:lnTo>
                  <a:lnTo>
                    <a:pt x="359295" y="116932"/>
                  </a:lnTo>
                  <a:lnTo>
                    <a:pt x="362451" y="110855"/>
                  </a:lnTo>
                  <a:lnTo>
                    <a:pt x="59202" y="110855"/>
                  </a:lnTo>
                  <a:lnTo>
                    <a:pt x="59202" y="50846"/>
                  </a:lnTo>
                  <a:lnTo>
                    <a:pt x="368548" y="50846"/>
                  </a:lnTo>
                  <a:lnTo>
                    <a:pt x="365894" y="37322"/>
                  </a:lnTo>
                  <a:lnTo>
                    <a:pt x="346265" y="16681"/>
                  </a:lnTo>
                  <a:lnTo>
                    <a:pt x="311140" y="4806"/>
                  </a:lnTo>
                  <a:lnTo>
                    <a:pt x="258547" y="0"/>
                  </a:lnTo>
                  <a:close/>
                </a:path>
                <a:path w="379729" h="275590">
                  <a:moveTo>
                    <a:pt x="369234" y="159649"/>
                  </a:moveTo>
                  <a:lnTo>
                    <a:pt x="255416" y="159649"/>
                  </a:lnTo>
                  <a:lnTo>
                    <a:pt x="285952" y="160866"/>
                  </a:lnTo>
                  <a:lnTo>
                    <a:pt x="305946" y="165587"/>
                  </a:lnTo>
                  <a:lnTo>
                    <a:pt x="316865" y="175424"/>
                  </a:lnTo>
                  <a:lnTo>
                    <a:pt x="320178" y="191983"/>
                  </a:lnTo>
                  <a:lnTo>
                    <a:pt x="320178" y="193899"/>
                  </a:lnTo>
                  <a:lnTo>
                    <a:pt x="317034" y="210284"/>
                  </a:lnTo>
                  <a:lnTo>
                    <a:pt x="306464" y="220431"/>
                  </a:lnTo>
                  <a:lnTo>
                    <a:pt x="286765" y="225597"/>
                  </a:lnTo>
                  <a:lnTo>
                    <a:pt x="256233" y="227040"/>
                  </a:lnTo>
                  <a:lnTo>
                    <a:pt x="375140" y="227040"/>
                  </a:lnTo>
                  <a:lnTo>
                    <a:pt x="379381" y="202485"/>
                  </a:lnTo>
                  <a:lnTo>
                    <a:pt x="379381" y="194706"/>
                  </a:lnTo>
                  <a:lnTo>
                    <a:pt x="374913" y="168579"/>
                  </a:lnTo>
                  <a:lnTo>
                    <a:pt x="369234" y="159649"/>
                  </a:lnTo>
                  <a:close/>
                </a:path>
                <a:path w="379729" h="275590">
                  <a:moveTo>
                    <a:pt x="368548" y="50846"/>
                  </a:moveTo>
                  <a:lnTo>
                    <a:pt x="255416" y="50846"/>
                  </a:lnTo>
                  <a:lnTo>
                    <a:pt x="282719" y="52247"/>
                  </a:lnTo>
                  <a:lnTo>
                    <a:pt x="300519" y="57048"/>
                  </a:lnTo>
                  <a:lnTo>
                    <a:pt x="310192" y="66148"/>
                  </a:lnTo>
                  <a:lnTo>
                    <a:pt x="313110" y="80447"/>
                  </a:lnTo>
                  <a:lnTo>
                    <a:pt x="313110" y="82468"/>
                  </a:lnTo>
                  <a:lnTo>
                    <a:pt x="310192" y="96282"/>
                  </a:lnTo>
                  <a:lnTo>
                    <a:pt x="300519" y="104998"/>
                  </a:lnTo>
                  <a:lnTo>
                    <a:pt x="282719" y="109545"/>
                  </a:lnTo>
                  <a:lnTo>
                    <a:pt x="255416" y="110855"/>
                  </a:lnTo>
                  <a:lnTo>
                    <a:pt x="362451" y="110855"/>
                  </a:lnTo>
                  <a:lnTo>
                    <a:pt x="368658" y="98900"/>
                  </a:lnTo>
                  <a:lnTo>
                    <a:pt x="371999" y="73076"/>
                  </a:lnTo>
                  <a:lnTo>
                    <a:pt x="371999" y="68427"/>
                  </a:lnTo>
                  <a:lnTo>
                    <a:pt x="368548" y="508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sp>
          <p:nvSpPr>
            <p:cNvPr id="37" name="object 9">
              <a:extLst>
                <a:ext uri="{FF2B5EF4-FFF2-40B4-BE49-F238E27FC236}">
                  <a16:creationId xmlns:a16="http://schemas.microsoft.com/office/drawing/2014/main" id="{68FA03D2-3C23-0601-DE0C-CC3EEF708364}"/>
                </a:ext>
              </a:extLst>
            </p:cNvPr>
            <p:cNvSpPr/>
            <p:nvPr/>
          </p:nvSpPr>
          <p:spPr>
            <a:xfrm>
              <a:off x="3657576" y="793432"/>
              <a:ext cx="377825" cy="294640"/>
            </a:xfrm>
            <a:custGeom>
              <a:avLst/>
              <a:gdLst/>
              <a:ahLst/>
              <a:cxnLst/>
              <a:rect l="l" t="t" r="r" b="b"/>
              <a:pathLst>
                <a:path w="377825" h="294640">
                  <a:moveTo>
                    <a:pt x="377559" y="0"/>
                  </a:moveTo>
                  <a:lnTo>
                    <a:pt x="317142" y="23454"/>
                  </a:lnTo>
                  <a:lnTo>
                    <a:pt x="317142" y="171659"/>
                  </a:lnTo>
                  <a:lnTo>
                    <a:pt x="312338" y="205838"/>
                  </a:lnTo>
                  <a:lnTo>
                    <a:pt x="295687" y="228924"/>
                  </a:lnTo>
                  <a:lnTo>
                    <a:pt x="263824" y="241990"/>
                  </a:lnTo>
                  <a:lnTo>
                    <a:pt x="213386" y="246107"/>
                  </a:lnTo>
                  <a:lnTo>
                    <a:pt x="164162" y="246107"/>
                  </a:lnTo>
                  <a:lnTo>
                    <a:pt x="113509" y="241990"/>
                  </a:lnTo>
                  <a:lnTo>
                    <a:pt x="81560" y="228924"/>
                  </a:lnTo>
                  <a:lnTo>
                    <a:pt x="64897" y="205838"/>
                  </a:lnTo>
                  <a:lnTo>
                    <a:pt x="60102" y="171659"/>
                  </a:lnTo>
                  <a:lnTo>
                    <a:pt x="60102" y="13748"/>
                  </a:lnTo>
                  <a:lnTo>
                    <a:pt x="0" y="13748"/>
                  </a:lnTo>
                  <a:lnTo>
                    <a:pt x="0" y="175188"/>
                  </a:lnTo>
                  <a:lnTo>
                    <a:pt x="4681" y="219912"/>
                  </a:lnTo>
                  <a:lnTo>
                    <a:pt x="20050" y="253542"/>
                  </a:lnTo>
                  <a:lnTo>
                    <a:pt x="48090" y="276741"/>
                  </a:lnTo>
                  <a:lnTo>
                    <a:pt x="90786" y="290174"/>
                  </a:lnTo>
                  <a:lnTo>
                    <a:pt x="150121" y="294504"/>
                  </a:lnTo>
                  <a:lnTo>
                    <a:pt x="227029" y="294504"/>
                  </a:lnTo>
                  <a:lnTo>
                    <a:pt x="286403" y="290174"/>
                  </a:lnTo>
                  <a:lnTo>
                    <a:pt x="329199" y="276741"/>
                  </a:lnTo>
                  <a:lnTo>
                    <a:pt x="372833" y="219912"/>
                  </a:lnTo>
                  <a:lnTo>
                    <a:pt x="377559" y="175188"/>
                  </a:lnTo>
                  <a:lnTo>
                    <a:pt x="3775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sp>
          <p:nvSpPr>
            <p:cNvPr id="38" name="object 10">
              <a:extLst>
                <a:ext uri="{FF2B5EF4-FFF2-40B4-BE49-F238E27FC236}">
                  <a16:creationId xmlns:a16="http://schemas.microsoft.com/office/drawing/2014/main" id="{09EB94DC-08A0-863B-2F08-C8301E8A677C}"/>
                </a:ext>
              </a:extLst>
            </p:cNvPr>
            <p:cNvSpPr/>
            <p:nvPr/>
          </p:nvSpPr>
          <p:spPr>
            <a:xfrm>
              <a:off x="2029611" y="807184"/>
              <a:ext cx="404495" cy="281305"/>
            </a:xfrm>
            <a:custGeom>
              <a:avLst/>
              <a:gdLst/>
              <a:ahLst/>
              <a:cxnLst/>
              <a:rect l="l" t="t" r="r" b="b"/>
              <a:pathLst>
                <a:path w="404494" h="281305">
                  <a:moveTo>
                    <a:pt x="392490" y="0"/>
                  </a:moveTo>
                  <a:lnTo>
                    <a:pt x="169513" y="0"/>
                  </a:lnTo>
                  <a:lnTo>
                    <a:pt x="104594" y="4432"/>
                  </a:lnTo>
                  <a:lnTo>
                    <a:pt x="56644" y="18441"/>
                  </a:lnTo>
                  <a:lnTo>
                    <a:pt x="24201" y="43094"/>
                  </a:lnTo>
                  <a:lnTo>
                    <a:pt x="5807" y="79459"/>
                  </a:lnTo>
                  <a:lnTo>
                    <a:pt x="0" y="128603"/>
                  </a:lnTo>
                  <a:lnTo>
                    <a:pt x="0" y="152047"/>
                  </a:lnTo>
                  <a:lnTo>
                    <a:pt x="5807" y="201198"/>
                  </a:lnTo>
                  <a:lnTo>
                    <a:pt x="24201" y="237588"/>
                  </a:lnTo>
                  <a:lnTo>
                    <a:pt x="56644" y="262274"/>
                  </a:lnTo>
                  <a:lnTo>
                    <a:pt x="104594" y="276311"/>
                  </a:lnTo>
                  <a:lnTo>
                    <a:pt x="169513" y="280755"/>
                  </a:lnTo>
                  <a:lnTo>
                    <a:pt x="404218" y="280651"/>
                  </a:lnTo>
                  <a:lnTo>
                    <a:pt x="383726" y="232359"/>
                  </a:lnTo>
                  <a:lnTo>
                    <a:pt x="189470" y="232359"/>
                  </a:lnTo>
                  <a:lnTo>
                    <a:pt x="181240" y="232359"/>
                  </a:lnTo>
                  <a:lnTo>
                    <a:pt x="119908" y="227830"/>
                  </a:lnTo>
                  <a:lnTo>
                    <a:pt x="83089" y="213102"/>
                  </a:lnTo>
                  <a:lnTo>
                    <a:pt x="65136" y="186458"/>
                  </a:lnTo>
                  <a:lnTo>
                    <a:pt x="60406" y="146184"/>
                  </a:lnTo>
                  <a:lnTo>
                    <a:pt x="60406" y="134865"/>
                  </a:lnTo>
                  <a:lnTo>
                    <a:pt x="65136" y="94360"/>
                  </a:lnTo>
                  <a:lnTo>
                    <a:pt x="83089" y="67598"/>
                  </a:lnTo>
                  <a:lnTo>
                    <a:pt x="119908" y="52826"/>
                  </a:lnTo>
                  <a:lnTo>
                    <a:pt x="181240" y="48291"/>
                  </a:lnTo>
                  <a:lnTo>
                    <a:pt x="392490" y="48291"/>
                  </a:lnTo>
                  <a:lnTo>
                    <a:pt x="3924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sp>
          <p:nvSpPr>
            <p:cNvPr id="39" name="object 11">
              <a:extLst>
                <a:ext uri="{FF2B5EF4-FFF2-40B4-BE49-F238E27FC236}">
                  <a16:creationId xmlns:a16="http://schemas.microsoft.com/office/drawing/2014/main" id="{DE962504-D963-7505-2546-1FEE32A89F91}"/>
                </a:ext>
              </a:extLst>
            </p:cNvPr>
            <p:cNvSpPr/>
            <p:nvPr/>
          </p:nvSpPr>
          <p:spPr>
            <a:xfrm>
              <a:off x="1408453" y="865862"/>
              <a:ext cx="163830" cy="220979"/>
            </a:xfrm>
            <a:custGeom>
              <a:avLst/>
              <a:gdLst/>
              <a:ahLst/>
              <a:cxnLst/>
              <a:rect l="l" t="t" r="r" b="b"/>
              <a:pathLst>
                <a:path w="163830" h="220980">
                  <a:moveTo>
                    <a:pt x="163398" y="0"/>
                  </a:moveTo>
                  <a:lnTo>
                    <a:pt x="0" y="220768"/>
                  </a:lnTo>
                  <a:lnTo>
                    <a:pt x="68751" y="220768"/>
                  </a:lnTo>
                  <a:lnTo>
                    <a:pt x="163398" y="90279"/>
                  </a:lnTo>
                  <a:lnTo>
                    <a:pt x="1633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sp>
          <p:nvSpPr>
            <p:cNvPr id="40" name="object 12">
              <a:extLst>
                <a:ext uri="{FF2B5EF4-FFF2-40B4-BE49-F238E27FC236}">
                  <a16:creationId xmlns:a16="http://schemas.microsoft.com/office/drawing/2014/main" id="{5C05BE2F-F288-B13D-1E6F-B3F37D306C7A}"/>
                </a:ext>
              </a:extLst>
            </p:cNvPr>
            <p:cNvSpPr/>
            <p:nvPr/>
          </p:nvSpPr>
          <p:spPr>
            <a:xfrm>
              <a:off x="1634223" y="802982"/>
              <a:ext cx="281940" cy="284480"/>
            </a:xfrm>
            <a:custGeom>
              <a:avLst/>
              <a:gdLst/>
              <a:ahLst/>
              <a:cxnLst/>
              <a:rect l="l" t="t" r="r" b="b"/>
              <a:pathLst>
                <a:path w="281939" h="284480">
                  <a:moveTo>
                    <a:pt x="71840" y="0"/>
                  </a:moveTo>
                  <a:lnTo>
                    <a:pt x="0" y="0"/>
                  </a:lnTo>
                  <a:lnTo>
                    <a:pt x="0" y="284117"/>
                  </a:lnTo>
                  <a:lnTo>
                    <a:pt x="58898" y="284117"/>
                  </a:lnTo>
                  <a:lnTo>
                    <a:pt x="58898" y="71149"/>
                  </a:lnTo>
                  <a:lnTo>
                    <a:pt x="213019" y="283645"/>
                  </a:lnTo>
                  <a:lnTo>
                    <a:pt x="281771" y="283645"/>
                  </a:lnTo>
                  <a:lnTo>
                    <a:pt x="718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41" name="object 3">
            <a:extLst>
              <a:ext uri="{FF2B5EF4-FFF2-40B4-BE49-F238E27FC236}">
                <a16:creationId xmlns:a16="http://schemas.microsoft.com/office/drawing/2014/main" id="{7E389FF8-FE7E-56D7-3A46-DF33DA090C27}"/>
              </a:ext>
            </a:extLst>
          </p:cNvPr>
          <p:cNvSpPr txBox="1"/>
          <p:nvPr userDrawn="1"/>
        </p:nvSpPr>
        <p:spPr>
          <a:xfrm>
            <a:off x="4997371" y="6195046"/>
            <a:ext cx="757364" cy="159770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2" algn="ctr">
              <a:spcBef>
                <a:spcPts val="82"/>
              </a:spcBef>
            </a:pPr>
            <a:r>
              <a:rPr sz="970" spc="-6" dirty="0">
                <a:solidFill>
                  <a:srgbClr val="F40419"/>
                </a:solidFill>
                <a:latin typeface="+mn-ea"/>
                <a:ea typeface="+mn-ea"/>
                <a:cs typeface="Arial"/>
              </a:rPr>
              <a:t>Confidential</a:t>
            </a:r>
            <a:endParaRPr sz="970" dirty="0">
              <a:latin typeface="+mn-ea"/>
              <a:ea typeface="+mn-ea"/>
              <a:cs typeface="Arial"/>
            </a:endParaRPr>
          </a:p>
        </p:txBody>
      </p:sp>
      <p:sp>
        <p:nvSpPr>
          <p:cNvPr id="42" name="object 5">
            <a:extLst>
              <a:ext uri="{FF2B5EF4-FFF2-40B4-BE49-F238E27FC236}">
                <a16:creationId xmlns:a16="http://schemas.microsoft.com/office/drawing/2014/main" id="{879CAD43-ADD9-14CD-EFAF-34FC824491C5}"/>
              </a:ext>
            </a:extLst>
          </p:cNvPr>
          <p:cNvSpPr/>
          <p:nvPr userDrawn="1"/>
        </p:nvSpPr>
        <p:spPr>
          <a:xfrm>
            <a:off x="4870675" y="6158825"/>
            <a:ext cx="1009325" cy="232212"/>
          </a:xfrm>
          <a:custGeom>
            <a:avLst/>
            <a:gdLst/>
            <a:ahLst/>
            <a:cxnLst/>
            <a:rect l="l" t="t" r="r" b="b"/>
            <a:pathLst>
              <a:path w="1664334" h="382904">
                <a:moveTo>
                  <a:pt x="1472792" y="382585"/>
                </a:moveTo>
                <a:lnTo>
                  <a:pt x="191292" y="382585"/>
                </a:lnTo>
                <a:lnTo>
                  <a:pt x="147429" y="377533"/>
                </a:lnTo>
                <a:lnTo>
                  <a:pt x="107165" y="363142"/>
                </a:lnTo>
                <a:lnTo>
                  <a:pt x="71647" y="340561"/>
                </a:lnTo>
                <a:lnTo>
                  <a:pt x="42023" y="310937"/>
                </a:lnTo>
                <a:lnTo>
                  <a:pt x="19442" y="275419"/>
                </a:lnTo>
                <a:lnTo>
                  <a:pt x="5052" y="235155"/>
                </a:lnTo>
                <a:lnTo>
                  <a:pt x="0" y="191292"/>
                </a:lnTo>
                <a:lnTo>
                  <a:pt x="5052" y="147429"/>
                </a:lnTo>
                <a:lnTo>
                  <a:pt x="19442" y="107165"/>
                </a:lnTo>
                <a:lnTo>
                  <a:pt x="42023" y="71647"/>
                </a:lnTo>
                <a:lnTo>
                  <a:pt x="71647" y="42023"/>
                </a:lnTo>
                <a:lnTo>
                  <a:pt x="107165" y="19442"/>
                </a:lnTo>
                <a:lnTo>
                  <a:pt x="147429" y="5052"/>
                </a:lnTo>
                <a:lnTo>
                  <a:pt x="191292" y="0"/>
                </a:lnTo>
                <a:lnTo>
                  <a:pt x="1472792" y="0"/>
                </a:lnTo>
                <a:lnTo>
                  <a:pt x="1516655" y="5052"/>
                </a:lnTo>
                <a:lnTo>
                  <a:pt x="1556919" y="19442"/>
                </a:lnTo>
                <a:lnTo>
                  <a:pt x="1592437" y="42023"/>
                </a:lnTo>
                <a:lnTo>
                  <a:pt x="1622061" y="71647"/>
                </a:lnTo>
                <a:lnTo>
                  <a:pt x="1644642" y="107165"/>
                </a:lnTo>
                <a:lnTo>
                  <a:pt x="1659033" y="147429"/>
                </a:lnTo>
                <a:lnTo>
                  <a:pt x="1664085" y="191292"/>
                </a:lnTo>
                <a:lnTo>
                  <a:pt x="1659033" y="235155"/>
                </a:lnTo>
                <a:lnTo>
                  <a:pt x="1644642" y="275419"/>
                </a:lnTo>
                <a:lnTo>
                  <a:pt x="1622061" y="310937"/>
                </a:lnTo>
                <a:lnTo>
                  <a:pt x="1592437" y="340561"/>
                </a:lnTo>
                <a:lnTo>
                  <a:pt x="1556919" y="363142"/>
                </a:lnTo>
                <a:lnTo>
                  <a:pt x="1516655" y="377533"/>
                </a:lnTo>
                <a:lnTo>
                  <a:pt x="1472792" y="382585"/>
                </a:lnTo>
                <a:close/>
              </a:path>
            </a:pathLst>
          </a:custGeom>
          <a:ln w="13580">
            <a:solidFill>
              <a:srgbClr val="F40419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45" name="タイトル 44">
            <a:extLst>
              <a:ext uri="{FF2B5EF4-FFF2-40B4-BE49-F238E27FC236}">
                <a16:creationId xmlns:a16="http://schemas.microsoft.com/office/drawing/2014/main" id="{D7E41FA6-83F2-45CF-24E9-47E0325652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698" y="2800263"/>
            <a:ext cx="5499303" cy="1222958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タイトル</a:t>
            </a:r>
          </a:p>
        </p:txBody>
      </p:sp>
      <p:sp>
        <p:nvSpPr>
          <p:cNvPr id="59" name="テキスト プレースホルダー 58">
            <a:extLst>
              <a:ext uri="{FF2B5EF4-FFF2-40B4-BE49-F238E27FC236}">
                <a16:creationId xmlns:a16="http://schemas.microsoft.com/office/drawing/2014/main" id="{5961A57A-130F-70FF-53B7-AF91DFC270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0698" y="1441489"/>
            <a:ext cx="5499303" cy="36933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宛名</a:t>
            </a:r>
          </a:p>
        </p:txBody>
      </p:sp>
      <p:sp>
        <p:nvSpPr>
          <p:cNvPr id="62" name="テキスト プレースホルダー 61">
            <a:extLst>
              <a:ext uri="{FF2B5EF4-FFF2-40B4-BE49-F238E27FC236}">
                <a16:creationId xmlns:a16="http://schemas.microsoft.com/office/drawing/2014/main" id="{DD5E7C84-376C-7B63-BCF7-D8FE06E5A1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36000" y="5184895"/>
            <a:ext cx="1939668" cy="27724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200" b="1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XXXX</a:t>
            </a:r>
            <a:r>
              <a:rPr kumimoji="1" lang="ja-JP" altLang="en-US" dirty="0"/>
              <a:t>年</a:t>
            </a:r>
            <a:r>
              <a:rPr kumimoji="1" lang="en-US" altLang="ja-JP" dirty="0"/>
              <a:t>X</a:t>
            </a:r>
            <a:r>
              <a:rPr kumimoji="1" lang="ja-JP" altLang="en-US" dirty="0"/>
              <a:t>月</a:t>
            </a:r>
            <a:r>
              <a:rPr kumimoji="1" lang="en-US" altLang="ja-JP" dirty="0"/>
              <a:t>X</a:t>
            </a:r>
            <a:r>
              <a:rPr kumimoji="1" lang="ja-JP" altLang="en-US" dirty="0"/>
              <a:t>日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F965C2D-2189-CC19-B2BD-5E7D6B6535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0127" y="6139414"/>
            <a:ext cx="1263179" cy="21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4246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AFD7690-770D-9210-EDB7-8A8B4BE1E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68B8A64-FF3C-6416-5189-CF73C5C5BE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2237306-9F21-27CD-2CC9-211C2CCCC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4D467-A5E6-48CD-94A0-B32EEF9D9867}" type="datetimeFigureOut">
              <a:rPr kumimoji="1" lang="ja-JP" altLang="en-US" smtClean="0"/>
              <a:t>2024/1/10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2DFDB71-1A8A-96A3-E43E-9ABFC0E532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3370A4A-EDC3-5670-5B64-B44EE0D6F7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D6D97-00E0-48BC-8725-415BF44052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2759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Meiryo UI" panose="020B0604030504040204" pitchFamily="50" charset="-128"/>
        <a:buChar char="‒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Meiryo UI" panose="020B0604030504040204" pitchFamily="50" charset="-128"/>
        <a:buChar char="‒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AFD7690-770D-9210-EDB7-8A8B4BE1E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68B8A64-FF3C-6416-5189-CF73C5C5BE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2237306-9F21-27CD-2CC9-211C2CCCC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4D467-A5E6-48CD-94A0-B32EEF9D9867}" type="datetimeFigureOut">
              <a:rPr kumimoji="1" lang="ja-JP" altLang="en-US" smtClean="0"/>
              <a:t>2024/1/10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2DFDB71-1A8A-96A3-E43E-9ABFC0E532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3370A4A-EDC3-5670-5B64-B44EE0D6F7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D6D97-00E0-48BC-8725-415BF44052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1142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Meiryo UI" panose="020B0604030504040204" pitchFamily="50" charset="-128"/>
        <a:buChar char="‒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Meiryo UI" panose="020B0604030504040204" pitchFamily="50" charset="-128"/>
        <a:buChar char="‒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microsoft.com/office/2007/relationships/hdphoto" Target="../media/hdphoto1.wdp"/><Relationship Id="rId7" Type="http://schemas.openxmlformats.org/officeDocument/2006/relationships/image" Target="../media/image50.png"/><Relationship Id="rId12" Type="http://schemas.openxmlformats.org/officeDocument/2006/relationships/image" Target="../media/image6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6.png"/><Relationship Id="rId11" Type="http://schemas.openxmlformats.org/officeDocument/2006/relationships/image" Target="../media/image60.png"/><Relationship Id="rId5" Type="http://schemas.openxmlformats.org/officeDocument/2006/relationships/image" Target="../media/image55.png"/><Relationship Id="rId10" Type="http://schemas.openxmlformats.org/officeDocument/2006/relationships/image" Target="../media/image59.png"/><Relationship Id="rId4" Type="http://schemas.openxmlformats.org/officeDocument/2006/relationships/image" Target="../media/image54.png"/><Relationship Id="rId9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4.png"/><Relationship Id="rId7" Type="http://schemas.microsoft.com/office/2007/relationships/hdphoto" Target="../media/hdphoto1.wdp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3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jpe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svg"/><Relationship Id="rId1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3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8.png"/><Relationship Id="rId7" Type="http://schemas.openxmlformats.org/officeDocument/2006/relationships/image" Target="../media/image4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5" Type="http://schemas.openxmlformats.org/officeDocument/2006/relationships/image" Target="../media/image48.png"/><Relationship Id="rId10" Type="http://schemas.openxmlformats.org/officeDocument/2006/relationships/image" Target="../media/image52.png"/><Relationship Id="rId4" Type="http://schemas.openxmlformats.org/officeDocument/2006/relationships/image" Target="../media/image41.png"/><Relationship Id="rId9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3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1834F7-6ED1-EF7D-7B10-E16AD22CD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862" y="1414809"/>
            <a:ext cx="5499303" cy="1222958"/>
          </a:xfrm>
        </p:spPr>
        <p:txBody>
          <a:bodyPr/>
          <a:lstStyle/>
          <a:p>
            <a:r>
              <a:rPr kumimoji="1" lang="ja-JP" altLang="en-US" dirty="0"/>
              <a:t>ドライバー予約について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8EA8EE3-65B9-C8F9-A847-5DE86D6F30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9861" y="3385166"/>
            <a:ext cx="5499303" cy="1052329"/>
          </a:xfrm>
        </p:spPr>
        <p:txBody>
          <a:bodyPr/>
          <a:lstStyle/>
          <a:p>
            <a:r>
              <a:rPr lang="ja-JP" altLang="en-US" sz="2800" dirty="0"/>
              <a:t>山九</a:t>
            </a:r>
            <a:r>
              <a:rPr kumimoji="1" lang="ja-JP" altLang="en-US" sz="2800" dirty="0"/>
              <a:t>株式会社　横浜支店</a:t>
            </a:r>
            <a:endParaRPr kumimoji="1" lang="en-US" altLang="ja-JP" sz="2800" dirty="0"/>
          </a:p>
          <a:p>
            <a:r>
              <a:rPr lang="ja-JP" altLang="en-US" sz="2800" dirty="0"/>
              <a:t>物流グループ　</a:t>
            </a:r>
            <a:r>
              <a:rPr lang="en-US" altLang="ja-JP" sz="2800" dirty="0"/>
              <a:t>D-CFS2</a:t>
            </a:r>
            <a:r>
              <a:rPr lang="ja-JP" altLang="en-US" sz="2800" dirty="0"/>
              <a:t>倉庫</a:t>
            </a:r>
            <a:endParaRPr kumimoji="1" lang="ja-JP" altLang="en-US" sz="2800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2E1D2A9-D4DB-E7A9-7CA2-B4FA3A7B37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en-US" altLang="ja-JP" dirty="0"/>
              <a:t>2023/12/11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04D037F-1070-E060-2C9B-BE9569472FEE}"/>
              </a:ext>
            </a:extLst>
          </p:cNvPr>
          <p:cNvSpPr txBox="1"/>
          <p:nvPr/>
        </p:nvSpPr>
        <p:spPr>
          <a:xfrm>
            <a:off x="1840230" y="1565910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endParaRPr kumimoji="1" lang="ja-JP" altLang="en-US" dirty="0" err="1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090" y="201346"/>
            <a:ext cx="2474419" cy="74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91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>
            <a:extLst>
              <a:ext uri="{FF2B5EF4-FFF2-40B4-BE49-F238E27FC236}">
                <a16:creationId xmlns:a16="http://schemas.microsoft.com/office/drawing/2014/main" id="{E6846073-66A6-0A9A-DDD8-E52F26478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8628" y="134488"/>
            <a:ext cx="8808951" cy="537211"/>
          </a:xfrm>
        </p:spPr>
        <p:txBody>
          <a:bodyPr/>
          <a:lstStyle/>
          <a:p>
            <a:r>
              <a:rPr lang="ja-JP" altLang="en-US" dirty="0">
                <a:solidFill>
                  <a:schemeClr val="accent4"/>
                </a:solidFill>
              </a:rPr>
              <a:t>予約方法</a:t>
            </a:r>
            <a:endParaRPr kumimoji="1" lang="ja-JP" altLang="en-US" dirty="0">
              <a:solidFill>
                <a:schemeClr val="accent4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C1F238D-22C0-FED4-2891-ABE598226CB1}"/>
              </a:ext>
            </a:extLst>
          </p:cNvPr>
          <p:cNvSpPr txBox="1"/>
          <p:nvPr/>
        </p:nvSpPr>
        <p:spPr>
          <a:xfrm>
            <a:off x="856903" y="127148"/>
            <a:ext cx="1224000" cy="4104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ガラケー用</a:t>
            </a: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4AE9493D-2B07-E99B-2C87-6D3CE65B63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58" b="87368" l="33158" r="65263">
                        <a14:backgroundMark x1="42632" y1="27368" x2="57895" y2="484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61" t="11473" r="29639" b="9605"/>
          <a:stretch/>
        </p:blipFill>
        <p:spPr>
          <a:xfrm>
            <a:off x="497364" y="34430"/>
            <a:ext cx="370564" cy="587466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1A692CCB-D586-7849-B5A3-E71F6D0885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0886" y="2855758"/>
            <a:ext cx="1099085" cy="1363264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4897AFF6-E631-521C-8226-C2676C7BFC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1263" y="2869115"/>
            <a:ext cx="1495107" cy="7341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1099EA2A-3F32-20AE-5BC5-9A5A6AD051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9235" y="2855763"/>
            <a:ext cx="1276962" cy="8952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4138D75-5D0C-CC43-736D-952287FF920D}"/>
              </a:ext>
            </a:extLst>
          </p:cNvPr>
          <p:cNvSpPr/>
          <p:nvPr/>
        </p:nvSpPr>
        <p:spPr>
          <a:xfrm>
            <a:off x="6012414" y="2991962"/>
            <a:ext cx="1142014" cy="145274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pic>
        <p:nvPicPr>
          <p:cNvPr id="12" name="Picture 10" descr="http://www.clker.com/cliparts/E/l/b/T/j/S/hand-md.png">
            <a:extLst>
              <a:ext uri="{FF2B5EF4-FFF2-40B4-BE49-F238E27FC236}">
                <a16:creationId xmlns:a16="http://schemas.microsoft.com/office/drawing/2014/main" id="{36ED4778-0388-A58E-430F-A5A5BB4CE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010" y="3091929"/>
            <a:ext cx="276509" cy="38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72FEC39D-4948-773B-2AC5-4B9EA45F178A}"/>
              </a:ext>
            </a:extLst>
          </p:cNvPr>
          <p:cNvSpPr/>
          <p:nvPr/>
        </p:nvSpPr>
        <p:spPr>
          <a:xfrm>
            <a:off x="9037668" y="2934521"/>
            <a:ext cx="1441134" cy="556857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9FF2CF27-0BDA-801E-43E9-B2E789B78328}"/>
              </a:ext>
            </a:extLst>
          </p:cNvPr>
          <p:cNvGrpSpPr/>
          <p:nvPr/>
        </p:nvGrpSpPr>
        <p:grpSpPr>
          <a:xfrm>
            <a:off x="375663" y="2907095"/>
            <a:ext cx="724255" cy="2051252"/>
            <a:chOff x="210826" y="2639209"/>
            <a:chExt cx="737507" cy="3641513"/>
          </a:xfrm>
        </p:grpSpPr>
        <p:grpSp>
          <p:nvGrpSpPr>
            <p:cNvPr id="48" name="グループ化 47">
              <a:extLst>
                <a:ext uri="{FF2B5EF4-FFF2-40B4-BE49-F238E27FC236}">
                  <a16:creationId xmlns:a16="http://schemas.microsoft.com/office/drawing/2014/main" id="{2607D497-80AA-25B2-ABEE-F6E0AA094B8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10826" y="2639209"/>
              <a:ext cx="737507" cy="3641513"/>
              <a:chOff x="5252357" y="0"/>
              <a:chExt cx="1687286" cy="6858000"/>
            </a:xfrm>
          </p:grpSpPr>
          <p:pic>
            <p:nvPicPr>
              <p:cNvPr id="50" name="図 49">
                <a:extLst>
                  <a:ext uri="{FF2B5EF4-FFF2-40B4-BE49-F238E27FC236}">
                    <a16:creationId xmlns:a16="http://schemas.microsoft.com/office/drawing/2014/main" id="{C277E940-7865-E2A7-8E0B-C660FC6035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52357" y="0"/>
                <a:ext cx="1687286" cy="6858000"/>
              </a:xfrm>
              <a:prstGeom prst="rect">
                <a:avLst/>
              </a:prstGeom>
            </p:spPr>
          </p:pic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980139AC-064D-3504-5C40-C8163D46CD4E}"/>
                  </a:ext>
                </a:extLst>
              </p:cNvPr>
              <p:cNvSpPr txBox="1"/>
              <p:nvPr/>
            </p:nvSpPr>
            <p:spPr>
              <a:xfrm>
                <a:off x="5467964" y="2472753"/>
                <a:ext cx="1249898" cy="500965"/>
              </a:xfrm>
              <a:prstGeom prst="rect">
                <a:avLst/>
              </a:prstGeom>
              <a:solidFill>
                <a:srgbClr val="373634"/>
              </a:solidFill>
              <a:ln>
                <a:solidFill>
                  <a:srgbClr val="373634"/>
                </a:solidFill>
                <a:prstDash val="dash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endParaRPr>
              </a:p>
            </p:txBody>
          </p:sp>
        </p:grpSp>
        <p:pic>
          <p:nvPicPr>
            <p:cNvPr id="49" name="図 48">
              <a:extLst>
                <a:ext uri="{FF2B5EF4-FFF2-40B4-BE49-F238E27FC236}">
                  <a16:creationId xmlns:a16="http://schemas.microsoft.com/office/drawing/2014/main" id="{98A5091C-DB37-3EF5-9E58-FF53C3396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60134" y="3008621"/>
              <a:ext cx="630100" cy="1269748"/>
            </a:xfrm>
            <a:prstGeom prst="rect">
              <a:avLst/>
            </a:prstGeom>
          </p:spPr>
        </p:pic>
      </p:grpSp>
      <p:pic>
        <p:nvPicPr>
          <p:cNvPr id="52" name="図 51">
            <a:extLst>
              <a:ext uri="{FF2B5EF4-FFF2-40B4-BE49-F238E27FC236}">
                <a16:creationId xmlns:a16="http://schemas.microsoft.com/office/drawing/2014/main" id="{6E5417CB-6112-5722-CD40-217AAC66B47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28050" y="2872851"/>
            <a:ext cx="1411942" cy="19533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9C4FE893-CF47-D6AE-94C7-7FCEFE0B5266}"/>
              </a:ext>
            </a:extLst>
          </p:cNvPr>
          <p:cNvSpPr/>
          <p:nvPr/>
        </p:nvSpPr>
        <p:spPr>
          <a:xfrm>
            <a:off x="10947027" y="4549778"/>
            <a:ext cx="847115" cy="221931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E309E5BC-53C5-3806-C089-8C228E73A62A}"/>
              </a:ext>
            </a:extLst>
          </p:cNvPr>
          <p:cNvSpPr/>
          <p:nvPr/>
        </p:nvSpPr>
        <p:spPr>
          <a:xfrm>
            <a:off x="1742646" y="3267466"/>
            <a:ext cx="1099085" cy="471173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grpSp>
        <p:nvGrpSpPr>
          <p:cNvPr id="55" name="グループ化 54">
            <a:extLst>
              <a:ext uri="{FF2B5EF4-FFF2-40B4-BE49-F238E27FC236}">
                <a16:creationId xmlns:a16="http://schemas.microsoft.com/office/drawing/2014/main" id="{4956055A-B5F1-CB67-F98D-8AB3C1D7D39A}"/>
              </a:ext>
            </a:extLst>
          </p:cNvPr>
          <p:cNvGrpSpPr/>
          <p:nvPr/>
        </p:nvGrpSpPr>
        <p:grpSpPr>
          <a:xfrm>
            <a:off x="3168766" y="2841834"/>
            <a:ext cx="2529843" cy="1953348"/>
            <a:chOff x="8933291" y="2487300"/>
            <a:chExt cx="3043910" cy="2211758"/>
          </a:xfrm>
        </p:grpSpPr>
        <p:grpSp>
          <p:nvGrpSpPr>
            <p:cNvPr id="56" name="グループ化 55">
              <a:extLst>
                <a:ext uri="{FF2B5EF4-FFF2-40B4-BE49-F238E27FC236}">
                  <a16:creationId xmlns:a16="http://schemas.microsoft.com/office/drawing/2014/main" id="{3F932AB2-0D41-C796-FCCE-B4F7226BF334}"/>
                </a:ext>
              </a:extLst>
            </p:cNvPr>
            <p:cNvGrpSpPr/>
            <p:nvPr/>
          </p:nvGrpSpPr>
          <p:grpSpPr>
            <a:xfrm>
              <a:off x="8933291" y="2487300"/>
              <a:ext cx="3043910" cy="838840"/>
              <a:chOff x="8955732" y="2258434"/>
              <a:chExt cx="3043910" cy="838840"/>
            </a:xfrm>
          </p:grpSpPr>
          <p:pic>
            <p:nvPicPr>
              <p:cNvPr id="63" name="図 62">
                <a:extLst>
                  <a:ext uri="{FF2B5EF4-FFF2-40B4-BE49-F238E27FC236}">
                    <a16:creationId xmlns:a16="http://schemas.microsoft.com/office/drawing/2014/main" id="{7C6CDC9F-93BC-E92A-70E0-87B39F5837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955732" y="2258434"/>
                <a:ext cx="3043910" cy="838840"/>
              </a:xfrm>
              <a:prstGeom prst="rect">
                <a:avLst/>
              </a:prstGeom>
            </p:spPr>
          </p:pic>
          <p:sp>
            <p:nvSpPr>
              <p:cNvPr id="64" name="正方形/長方形 63">
                <a:extLst>
                  <a:ext uri="{FF2B5EF4-FFF2-40B4-BE49-F238E27FC236}">
                    <a16:creationId xmlns:a16="http://schemas.microsoft.com/office/drawing/2014/main" id="{9C09A47B-9A77-DD1F-25CA-44216FBA1789}"/>
                  </a:ext>
                </a:extLst>
              </p:cNvPr>
              <p:cNvSpPr/>
              <p:nvPr/>
            </p:nvSpPr>
            <p:spPr>
              <a:xfrm>
                <a:off x="9812264" y="2504441"/>
                <a:ext cx="1330845" cy="158459"/>
              </a:xfrm>
              <a:prstGeom prst="rect">
                <a:avLst/>
              </a:prstGeom>
              <a:noFill/>
              <a:ln w="2857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endParaRPr>
              </a:p>
            </p:txBody>
          </p:sp>
        </p:grpSp>
        <p:grpSp>
          <p:nvGrpSpPr>
            <p:cNvPr id="57" name="グループ化 56">
              <a:extLst>
                <a:ext uri="{FF2B5EF4-FFF2-40B4-BE49-F238E27FC236}">
                  <a16:creationId xmlns:a16="http://schemas.microsoft.com/office/drawing/2014/main" id="{4326B157-6AD6-66AD-C88E-422A89A54FF8}"/>
                </a:ext>
              </a:extLst>
            </p:cNvPr>
            <p:cNvGrpSpPr/>
            <p:nvPr/>
          </p:nvGrpSpPr>
          <p:grpSpPr>
            <a:xfrm>
              <a:off x="8933291" y="3572147"/>
              <a:ext cx="3043910" cy="1126911"/>
              <a:chOff x="8933291" y="3572147"/>
              <a:chExt cx="3043910" cy="1126911"/>
            </a:xfrm>
          </p:grpSpPr>
          <p:grpSp>
            <p:nvGrpSpPr>
              <p:cNvPr id="59" name="グループ化 58">
                <a:extLst>
                  <a:ext uri="{FF2B5EF4-FFF2-40B4-BE49-F238E27FC236}">
                    <a16:creationId xmlns:a16="http://schemas.microsoft.com/office/drawing/2014/main" id="{3A5EFCF7-8E29-F6BD-1B22-3CB033DBAF2C}"/>
                  </a:ext>
                </a:extLst>
              </p:cNvPr>
              <p:cNvGrpSpPr/>
              <p:nvPr/>
            </p:nvGrpSpPr>
            <p:grpSpPr>
              <a:xfrm>
                <a:off x="8933291" y="3572147"/>
                <a:ext cx="3043910" cy="1126911"/>
                <a:chOff x="8955732" y="3308832"/>
                <a:chExt cx="3043910" cy="1126911"/>
              </a:xfrm>
            </p:grpSpPr>
            <p:pic>
              <p:nvPicPr>
                <p:cNvPr id="61" name="図 60">
                  <a:extLst>
                    <a:ext uri="{FF2B5EF4-FFF2-40B4-BE49-F238E27FC236}">
                      <a16:creationId xmlns:a16="http://schemas.microsoft.com/office/drawing/2014/main" id="{642FF0E1-C210-08BD-F0F1-7F0B2C2493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955732" y="3308832"/>
                  <a:ext cx="3043910" cy="1126911"/>
                </a:xfrm>
                <a:prstGeom prst="rect">
                  <a:avLst/>
                </a:prstGeom>
              </p:spPr>
            </p:pic>
            <p:sp>
              <p:nvSpPr>
                <p:cNvPr id="62" name="正方形/長方形 61">
                  <a:extLst>
                    <a:ext uri="{FF2B5EF4-FFF2-40B4-BE49-F238E27FC236}">
                      <a16:creationId xmlns:a16="http://schemas.microsoft.com/office/drawing/2014/main" id="{443F13E8-FAF0-DE64-EAEB-8CA0D481F4A2}"/>
                    </a:ext>
                  </a:extLst>
                </p:cNvPr>
                <p:cNvSpPr/>
                <p:nvPr/>
              </p:nvSpPr>
              <p:spPr>
                <a:xfrm>
                  <a:off x="9041081" y="3627105"/>
                  <a:ext cx="1235525" cy="320840"/>
                </a:xfrm>
                <a:prstGeom prst="rect">
                  <a:avLst/>
                </a:prstGeom>
                <a:noFill/>
                <a:ln w="28575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Meiryo UI"/>
                    <a:ea typeface="Meiryo UI"/>
                    <a:cs typeface="+mn-cs"/>
                  </a:endParaRPr>
                </a:p>
              </p:txBody>
            </p:sp>
          </p:grpSp>
          <p:sp>
            <p:nvSpPr>
              <p:cNvPr id="60" name="正方形/長方形 59">
                <a:extLst>
                  <a:ext uri="{FF2B5EF4-FFF2-40B4-BE49-F238E27FC236}">
                    <a16:creationId xmlns:a16="http://schemas.microsoft.com/office/drawing/2014/main" id="{2FB9771A-0F5B-7864-207E-9D9A5B77EA2B}"/>
                  </a:ext>
                </a:extLst>
              </p:cNvPr>
              <p:cNvSpPr/>
              <p:nvPr/>
            </p:nvSpPr>
            <p:spPr>
              <a:xfrm>
                <a:off x="9896537" y="4246589"/>
                <a:ext cx="1235525" cy="198404"/>
              </a:xfrm>
              <a:prstGeom prst="rect">
                <a:avLst/>
              </a:prstGeom>
              <a:noFill/>
              <a:ln w="2857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endParaRPr>
              </a:p>
            </p:txBody>
          </p:sp>
        </p:grpSp>
        <p:cxnSp>
          <p:nvCxnSpPr>
            <p:cNvPr id="58" name="直線矢印コネクタ 57">
              <a:extLst>
                <a:ext uri="{FF2B5EF4-FFF2-40B4-BE49-F238E27FC236}">
                  <a16:creationId xmlns:a16="http://schemas.microsoft.com/office/drawing/2014/main" id="{C204B7AA-9AE7-DBF9-3075-764A0E37D36E}"/>
                </a:ext>
              </a:extLst>
            </p:cNvPr>
            <p:cNvCxnSpPr>
              <a:cxnSpLocks/>
              <a:stCxn id="64" idx="2"/>
            </p:cNvCxnSpPr>
            <p:nvPr/>
          </p:nvCxnSpPr>
          <p:spPr>
            <a:xfrm>
              <a:off x="10455246" y="2891766"/>
              <a:ext cx="0" cy="674442"/>
            </a:xfrm>
            <a:prstGeom prst="straightConnector1">
              <a:avLst/>
            </a:prstGeom>
            <a:ln w="28575">
              <a:solidFill>
                <a:schemeClr val="accent5"/>
              </a:solidFill>
              <a:prstDash val="sysDot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グループ化 64">
            <a:extLst>
              <a:ext uri="{FF2B5EF4-FFF2-40B4-BE49-F238E27FC236}">
                <a16:creationId xmlns:a16="http://schemas.microsoft.com/office/drawing/2014/main" id="{788154CB-B572-AE54-B3F9-511373EA079A}"/>
              </a:ext>
            </a:extLst>
          </p:cNvPr>
          <p:cNvGrpSpPr/>
          <p:nvPr/>
        </p:nvGrpSpPr>
        <p:grpSpPr>
          <a:xfrm>
            <a:off x="7459291" y="2857973"/>
            <a:ext cx="1402214" cy="1394489"/>
            <a:chOff x="4022742" y="2727148"/>
            <a:chExt cx="1402214" cy="1394489"/>
          </a:xfrm>
        </p:grpSpPr>
        <p:pic>
          <p:nvPicPr>
            <p:cNvPr id="66" name="図 65">
              <a:extLst>
                <a:ext uri="{FF2B5EF4-FFF2-40B4-BE49-F238E27FC236}">
                  <a16:creationId xmlns:a16="http://schemas.microsoft.com/office/drawing/2014/main" id="{E897688A-F576-F8F3-7469-AB98A6551A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022742" y="2727148"/>
              <a:ext cx="1402214" cy="139448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7" name="正方形/長方形 66">
              <a:extLst>
                <a:ext uri="{FF2B5EF4-FFF2-40B4-BE49-F238E27FC236}">
                  <a16:creationId xmlns:a16="http://schemas.microsoft.com/office/drawing/2014/main" id="{1058382B-C36A-A460-5CAD-9CC6298DA88A}"/>
                </a:ext>
              </a:extLst>
            </p:cNvPr>
            <p:cNvSpPr/>
            <p:nvPr/>
          </p:nvSpPr>
          <p:spPr>
            <a:xfrm>
              <a:off x="4057280" y="2890298"/>
              <a:ext cx="1327683" cy="1141998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63EDF25F-4A6C-1EEB-1406-4E8C215CE0A1}"/>
                </a:ext>
              </a:extLst>
            </p:cNvPr>
            <p:cNvSpPr txBox="1"/>
            <p:nvPr/>
          </p:nvSpPr>
          <p:spPr>
            <a:xfrm>
              <a:off x="4071934" y="3809761"/>
              <a:ext cx="446033" cy="132231"/>
            </a:xfrm>
            <a:prstGeom prst="rect">
              <a:avLst/>
            </a:prstGeom>
            <a:solidFill>
              <a:schemeClr val="lt1"/>
            </a:solidFill>
            <a:ln>
              <a:noFill/>
              <a:prstDash val="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</p:grpSp>
      <p:sp>
        <p:nvSpPr>
          <p:cNvPr id="69" name="四角形: 角を丸くする 68">
            <a:extLst>
              <a:ext uri="{FF2B5EF4-FFF2-40B4-BE49-F238E27FC236}">
                <a16:creationId xmlns:a16="http://schemas.microsoft.com/office/drawing/2014/main" id="{F0C81E1B-127E-A5C2-FFD3-EA907751C430}"/>
              </a:ext>
            </a:extLst>
          </p:cNvPr>
          <p:cNvSpPr>
            <a:spLocks noChangeAspect="1"/>
          </p:cNvSpPr>
          <p:nvPr/>
        </p:nvSpPr>
        <p:spPr>
          <a:xfrm>
            <a:off x="137970" y="1558077"/>
            <a:ext cx="11932111" cy="48216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専用電話番号：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050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-3503-8669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　　拠点コード：</a:t>
            </a:r>
            <a:r>
              <a:rPr lang="en-US" altLang="ja-JP" sz="2400" b="1" dirty="0">
                <a:solidFill>
                  <a:srgbClr val="FFFFFF"/>
                </a:solidFill>
              </a:rPr>
              <a:t>UQJD0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70" name="矢印: 五方向 69">
            <a:extLst>
              <a:ext uri="{FF2B5EF4-FFF2-40B4-BE49-F238E27FC236}">
                <a16:creationId xmlns:a16="http://schemas.microsoft.com/office/drawing/2014/main" id="{32269772-FB91-A025-72C8-0B3730481E61}"/>
              </a:ext>
            </a:extLst>
          </p:cNvPr>
          <p:cNvSpPr/>
          <p:nvPr/>
        </p:nvSpPr>
        <p:spPr>
          <a:xfrm>
            <a:off x="143975" y="2083065"/>
            <a:ext cx="5705839" cy="293252"/>
          </a:xfrm>
          <a:prstGeom prst="homePlate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携帯での予約フロー（１回目のみ）</a:t>
            </a:r>
          </a:p>
        </p:txBody>
      </p:sp>
      <p:sp>
        <p:nvSpPr>
          <p:cNvPr id="71" name="矢印: 五方向 70">
            <a:extLst>
              <a:ext uri="{FF2B5EF4-FFF2-40B4-BE49-F238E27FC236}">
                <a16:creationId xmlns:a16="http://schemas.microsoft.com/office/drawing/2014/main" id="{5C592DF5-4CFB-C026-C014-CE2B02E0BB05}"/>
              </a:ext>
            </a:extLst>
          </p:cNvPr>
          <p:cNvSpPr/>
          <p:nvPr/>
        </p:nvSpPr>
        <p:spPr>
          <a:xfrm>
            <a:off x="132713" y="2410969"/>
            <a:ext cx="1477426" cy="377056"/>
          </a:xfrm>
          <a:prstGeom prst="homePlate">
            <a:avLst/>
          </a:prstGeom>
          <a:solidFill>
            <a:schemeClr val="tx1">
              <a:lumMod val="10000"/>
              <a:lumOff val="9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①専用番号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に電話</a:t>
            </a:r>
          </a:p>
        </p:txBody>
      </p:sp>
      <p:sp>
        <p:nvSpPr>
          <p:cNvPr id="72" name="矢印: 五方向 71">
            <a:extLst>
              <a:ext uri="{FF2B5EF4-FFF2-40B4-BE49-F238E27FC236}">
                <a16:creationId xmlns:a16="http://schemas.microsoft.com/office/drawing/2014/main" id="{DAAB9199-8EFF-0A4C-FB5B-E46D447232E3}"/>
              </a:ext>
            </a:extLst>
          </p:cNvPr>
          <p:cNvSpPr/>
          <p:nvPr/>
        </p:nvSpPr>
        <p:spPr>
          <a:xfrm>
            <a:off x="1607916" y="2410969"/>
            <a:ext cx="1582341" cy="377056"/>
          </a:xfrm>
          <a:prstGeom prst="homePlate">
            <a:avLst/>
          </a:prstGeom>
          <a:solidFill>
            <a:schemeClr val="tx1">
              <a:lumMod val="10000"/>
              <a:lumOff val="9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②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SMS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で届くリンクを</a:t>
            </a:r>
            <a:b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開く</a:t>
            </a:r>
          </a:p>
        </p:txBody>
      </p:sp>
      <p:sp>
        <p:nvSpPr>
          <p:cNvPr id="73" name="矢印: 五方向 72">
            <a:extLst>
              <a:ext uri="{FF2B5EF4-FFF2-40B4-BE49-F238E27FC236}">
                <a16:creationId xmlns:a16="http://schemas.microsoft.com/office/drawing/2014/main" id="{BF85253B-1983-FC1F-7FBA-49C7C31CEFA2}"/>
              </a:ext>
            </a:extLst>
          </p:cNvPr>
          <p:cNvSpPr/>
          <p:nvPr/>
        </p:nvSpPr>
        <p:spPr>
          <a:xfrm>
            <a:off x="3179714" y="2410968"/>
            <a:ext cx="2670101" cy="377056"/>
          </a:xfrm>
          <a:prstGeom prst="homePlate">
            <a:avLst/>
          </a:prstGeom>
          <a:solidFill>
            <a:schemeClr val="tx1">
              <a:lumMod val="10000"/>
              <a:lumOff val="9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③拠点を追加</a:t>
            </a:r>
          </a:p>
        </p:txBody>
      </p:sp>
      <p:sp>
        <p:nvSpPr>
          <p:cNvPr id="74" name="矢印: 五方向 73">
            <a:extLst>
              <a:ext uri="{FF2B5EF4-FFF2-40B4-BE49-F238E27FC236}">
                <a16:creationId xmlns:a16="http://schemas.microsoft.com/office/drawing/2014/main" id="{D44FA987-8C5C-63C7-DAC2-D3F49413D8A7}"/>
              </a:ext>
            </a:extLst>
          </p:cNvPr>
          <p:cNvSpPr/>
          <p:nvPr/>
        </p:nvSpPr>
        <p:spPr>
          <a:xfrm>
            <a:off x="5849814" y="2073225"/>
            <a:ext cx="6342185" cy="303091"/>
          </a:xfrm>
          <a:prstGeom prst="homePlate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携帯での予約フロー</a:t>
            </a:r>
          </a:p>
        </p:txBody>
      </p:sp>
      <p:sp>
        <p:nvSpPr>
          <p:cNvPr id="75" name="矢印: 五方向 74">
            <a:extLst>
              <a:ext uri="{FF2B5EF4-FFF2-40B4-BE49-F238E27FC236}">
                <a16:creationId xmlns:a16="http://schemas.microsoft.com/office/drawing/2014/main" id="{CA38FE5F-70F2-ACFC-F449-2A2949C1EEF0}"/>
              </a:ext>
            </a:extLst>
          </p:cNvPr>
          <p:cNvSpPr/>
          <p:nvPr/>
        </p:nvSpPr>
        <p:spPr>
          <a:xfrm>
            <a:off x="5849815" y="2401213"/>
            <a:ext cx="1549606" cy="377055"/>
          </a:xfrm>
          <a:prstGeom prst="homePlate">
            <a:avLst/>
          </a:prstGeom>
          <a:solidFill>
            <a:schemeClr val="tx1">
              <a:lumMod val="10000"/>
              <a:lumOff val="9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④新しい予約を登録</a:t>
            </a:r>
          </a:p>
        </p:txBody>
      </p:sp>
      <p:sp>
        <p:nvSpPr>
          <p:cNvPr id="76" name="矢印: 五方向 75">
            <a:extLst>
              <a:ext uri="{FF2B5EF4-FFF2-40B4-BE49-F238E27FC236}">
                <a16:creationId xmlns:a16="http://schemas.microsoft.com/office/drawing/2014/main" id="{1A731F07-2592-79C6-CE38-08B447DAB993}"/>
              </a:ext>
            </a:extLst>
          </p:cNvPr>
          <p:cNvSpPr/>
          <p:nvPr/>
        </p:nvSpPr>
        <p:spPr>
          <a:xfrm>
            <a:off x="7399422" y="2400410"/>
            <a:ext cx="1546584" cy="377055"/>
          </a:xfrm>
          <a:prstGeom prst="homePlate">
            <a:avLst/>
          </a:prstGeom>
          <a:solidFill>
            <a:schemeClr val="tx1">
              <a:lumMod val="10000"/>
              <a:lumOff val="9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⑤予約情報の入力</a:t>
            </a:r>
          </a:p>
        </p:txBody>
      </p:sp>
      <p:sp>
        <p:nvSpPr>
          <p:cNvPr id="77" name="矢印: 五方向 76">
            <a:extLst>
              <a:ext uri="{FF2B5EF4-FFF2-40B4-BE49-F238E27FC236}">
                <a16:creationId xmlns:a16="http://schemas.microsoft.com/office/drawing/2014/main" id="{60C9B073-3F19-DC9F-DBAF-CE6DF93BA670}"/>
              </a:ext>
            </a:extLst>
          </p:cNvPr>
          <p:cNvSpPr/>
          <p:nvPr/>
        </p:nvSpPr>
        <p:spPr>
          <a:xfrm>
            <a:off x="8946007" y="2409024"/>
            <a:ext cx="1626007" cy="368441"/>
          </a:xfrm>
          <a:prstGeom prst="homePlate">
            <a:avLst/>
          </a:prstGeom>
          <a:solidFill>
            <a:schemeClr val="tx1">
              <a:lumMod val="10000"/>
              <a:lumOff val="9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⑥予約時間の選択</a:t>
            </a:r>
          </a:p>
        </p:txBody>
      </p:sp>
      <p:sp>
        <p:nvSpPr>
          <p:cNvPr id="78" name="矢印: 五方向 77">
            <a:extLst>
              <a:ext uri="{FF2B5EF4-FFF2-40B4-BE49-F238E27FC236}">
                <a16:creationId xmlns:a16="http://schemas.microsoft.com/office/drawing/2014/main" id="{54925469-5D9E-34D4-F506-BC01E0CA3010}"/>
              </a:ext>
            </a:extLst>
          </p:cNvPr>
          <p:cNvSpPr/>
          <p:nvPr/>
        </p:nvSpPr>
        <p:spPr>
          <a:xfrm>
            <a:off x="10572015" y="2409223"/>
            <a:ext cx="1543900" cy="376856"/>
          </a:xfrm>
          <a:prstGeom prst="homePlate">
            <a:avLst/>
          </a:prstGeom>
          <a:solidFill>
            <a:schemeClr val="tx1">
              <a:lumMod val="10000"/>
              <a:lumOff val="9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⑦予約登録完了</a:t>
            </a:r>
          </a:p>
        </p:txBody>
      </p:sp>
      <p:sp>
        <p:nvSpPr>
          <p:cNvPr id="79" name="吹き出し: 線 78">
            <a:extLst>
              <a:ext uri="{FF2B5EF4-FFF2-40B4-BE49-F238E27FC236}">
                <a16:creationId xmlns:a16="http://schemas.microsoft.com/office/drawing/2014/main" id="{6124782E-1374-14C1-484C-3DC509E9F4F7}"/>
              </a:ext>
            </a:extLst>
          </p:cNvPr>
          <p:cNvSpPr/>
          <p:nvPr/>
        </p:nvSpPr>
        <p:spPr>
          <a:xfrm>
            <a:off x="5698609" y="5012447"/>
            <a:ext cx="2269857" cy="702198"/>
          </a:xfrm>
          <a:prstGeom prst="borderCallout1">
            <a:avLst>
              <a:gd name="adj1" fmla="val -466"/>
              <a:gd name="adj2" fmla="val 45968"/>
              <a:gd name="adj3" fmla="val -198590"/>
              <a:gd name="adj4" fmla="val 46580"/>
            </a:avLst>
          </a:prstGeom>
          <a:solidFill>
            <a:schemeClr val="accent4">
              <a:lumMod val="20000"/>
              <a:lumOff val="80000"/>
            </a:schemeClr>
          </a:solidFill>
          <a:ln w="19050" cap="flat" cmpd="sng" algn="ctr">
            <a:solidFill>
              <a:schemeClr val="accent4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t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拠点は「</a:t>
            </a:r>
            <a:r>
              <a:rPr lang="ja-JP" altLang="en-US" sz="1100" b="1" noProof="0" dirty="0">
                <a:solidFill>
                  <a:srgbClr val="1A1A1A"/>
                </a:solidFill>
                <a:latin typeface="Noto Sans JP"/>
                <a:ea typeface="Meiryo UI"/>
              </a:rPr>
              <a:t>山九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Noto Sans JP"/>
                <a:ea typeface="Meiryo UI"/>
                <a:cs typeface="+mn-cs"/>
              </a:rPr>
              <a:t>株式会社　</a:t>
            </a:r>
            <a:r>
              <a:rPr lang="en-US" altLang="ja-JP" sz="1100" b="1" noProof="0" dirty="0">
                <a:solidFill>
                  <a:srgbClr val="1A1A1A"/>
                </a:solidFill>
                <a:latin typeface="Noto Sans JP"/>
                <a:ea typeface="Meiryo UI"/>
              </a:rPr>
              <a:t>D-CFS2</a:t>
            </a:r>
            <a:r>
              <a:rPr lang="ja-JP" altLang="en-US" sz="1100" b="1" noProof="0" dirty="0">
                <a:solidFill>
                  <a:srgbClr val="1A1A1A"/>
                </a:solidFill>
                <a:latin typeface="Noto Sans JP"/>
                <a:ea typeface="Meiryo UI"/>
              </a:rPr>
              <a:t>倉庫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Noto Sans JP"/>
                <a:ea typeface="Meiryo UI"/>
                <a:cs typeface="+mn-cs"/>
              </a:rPr>
              <a:t> 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」を選択してください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80" name="吹き出し: 線 79">
            <a:extLst>
              <a:ext uri="{FF2B5EF4-FFF2-40B4-BE49-F238E27FC236}">
                <a16:creationId xmlns:a16="http://schemas.microsoft.com/office/drawing/2014/main" id="{26FEF70A-E5DC-AC79-53FE-1AF78BB05DC1}"/>
              </a:ext>
            </a:extLst>
          </p:cNvPr>
          <p:cNvSpPr/>
          <p:nvPr/>
        </p:nvSpPr>
        <p:spPr>
          <a:xfrm>
            <a:off x="8909282" y="5014261"/>
            <a:ext cx="2269857" cy="481192"/>
          </a:xfrm>
          <a:prstGeom prst="borderCallout1">
            <a:avLst>
              <a:gd name="adj1" fmla="val -1368"/>
              <a:gd name="adj2" fmla="val 14243"/>
              <a:gd name="adj3" fmla="val -308529"/>
              <a:gd name="adj4" fmla="val 25117"/>
            </a:avLst>
          </a:prstGeom>
          <a:solidFill>
            <a:schemeClr val="accent4">
              <a:lumMod val="20000"/>
              <a:lumOff val="80000"/>
            </a:schemeClr>
          </a:solidFill>
          <a:ln w="19050" cap="flat" cmpd="sng" algn="ctr">
            <a:solidFill>
              <a:schemeClr val="accent4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t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予約の時間帯は作業の開始から終了までを表しています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ja-JP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81" name="吹き出し: 線 80">
            <a:extLst>
              <a:ext uri="{FF2B5EF4-FFF2-40B4-BE49-F238E27FC236}">
                <a16:creationId xmlns:a16="http://schemas.microsoft.com/office/drawing/2014/main" id="{D64E0810-8DDD-4526-3641-82B395F866FF}"/>
              </a:ext>
            </a:extLst>
          </p:cNvPr>
          <p:cNvSpPr/>
          <p:nvPr/>
        </p:nvSpPr>
        <p:spPr>
          <a:xfrm>
            <a:off x="895399" y="5014261"/>
            <a:ext cx="2269857" cy="1388899"/>
          </a:xfrm>
          <a:prstGeom prst="borderCallout1">
            <a:avLst>
              <a:gd name="adj1" fmla="val -466"/>
              <a:gd name="adj2" fmla="val 45968"/>
              <a:gd name="adj3" fmla="val -118418"/>
              <a:gd name="adj4" fmla="val 57271"/>
            </a:avLst>
          </a:prstGeom>
          <a:solidFill>
            <a:schemeClr val="accent4">
              <a:lumMod val="20000"/>
              <a:lumOff val="80000"/>
            </a:schemeClr>
          </a:solidFill>
          <a:ln w="19050" cap="flat" cmpd="sng" algn="ctr">
            <a:solidFill>
              <a:schemeClr val="accent4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t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一度、取得したリンクは何度でも利用できますので、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ぜひブックマークをお願いします！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MOVO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のドライバー予約を利用できる物流センターや倉庫なら、どこでも予約可能です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82" name="吹き出し: 線 81">
            <a:extLst>
              <a:ext uri="{FF2B5EF4-FFF2-40B4-BE49-F238E27FC236}">
                <a16:creationId xmlns:a16="http://schemas.microsoft.com/office/drawing/2014/main" id="{DE484F66-F8F5-93B9-F475-959D10FC7B6D}"/>
              </a:ext>
            </a:extLst>
          </p:cNvPr>
          <p:cNvSpPr/>
          <p:nvPr/>
        </p:nvSpPr>
        <p:spPr>
          <a:xfrm>
            <a:off x="3281057" y="5158093"/>
            <a:ext cx="1910068" cy="1245068"/>
          </a:xfrm>
          <a:prstGeom prst="borderCallout1">
            <a:avLst>
              <a:gd name="adj1" fmla="val -466"/>
              <a:gd name="adj2" fmla="val 45968"/>
              <a:gd name="adj3" fmla="val -157435"/>
              <a:gd name="adj4" fmla="val 50786"/>
            </a:avLst>
          </a:prstGeom>
          <a:solidFill>
            <a:schemeClr val="accent4">
              <a:lumMod val="20000"/>
              <a:lumOff val="80000"/>
            </a:schemeClr>
          </a:solidFill>
          <a:ln w="19050" cap="flat" cmpd="sng" algn="ctr">
            <a:solidFill>
              <a:schemeClr val="accent4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t"/>
          <a:lstStyle/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初めての</a:t>
            </a:r>
            <a:r>
              <a:rPr kumimoji="1" lang="ja-JP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センター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に携帯電話で予約する場合、メニュー画面の「拠点を追加」ボタンから拠点コード</a:t>
            </a:r>
            <a:r>
              <a:rPr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:UQJD0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をご入力ください。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F7604CF-7418-7420-3A25-0B57B451F062}"/>
              </a:ext>
            </a:extLst>
          </p:cNvPr>
          <p:cNvSpPr/>
          <p:nvPr/>
        </p:nvSpPr>
        <p:spPr>
          <a:xfrm>
            <a:off x="434391" y="731216"/>
            <a:ext cx="116355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ja-JP" altLang="en-US" sz="2400" b="1" noProof="0" dirty="0">
                <a:solidFill>
                  <a:schemeClr val="bg2"/>
                </a:solidFill>
                <a:latin typeface="Noto Sans JP"/>
                <a:ea typeface="Meiryo UI"/>
              </a:rPr>
              <a:t>山九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Noto Sans JP"/>
                <a:ea typeface="Meiryo UI"/>
                <a:cs typeface="+mn-cs"/>
              </a:rPr>
              <a:t>株式会社　</a:t>
            </a:r>
            <a:r>
              <a:rPr lang="ja-JP" altLang="en-US" sz="2400" b="1" dirty="0">
                <a:solidFill>
                  <a:schemeClr val="bg2"/>
                </a:solidFill>
                <a:latin typeface="Noto Sans JP"/>
                <a:ea typeface="Meiryo UI"/>
              </a:rPr>
              <a:t>横浜支店　</a:t>
            </a:r>
            <a:r>
              <a:rPr lang="en-US" altLang="ja-JP" sz="2400" b="1" dirty="0">
                <a:solidFill>
                  <a:schemeClr val="bg2"/>
                </a:solidFill>
                <a:latin typeface="Noto Sans JP"/>
                <a:ea typeface="Meiryo UI"/>
              </a:rPr>
              <a:t>D-CFS2</a:t>
            </a:r>
            <a:r>
              <a:rPr lang="ja-JP" altLang="en-US" sz="2400" b="1" dirty="0">
                <a:solidFill>
                  <a:schemeClr val="bg2"/>
                </a:solidFill>
                <a:latin typeface="Noto Sans JP"/>
                <a:ea typeface="Meiryo UI"/>
              </a:rPr>
              <a:t>倉庫　</a:t>
            </a:r>
            <a:r>
              <a:rPr kumimoji="1" lang="ja-JP" altLang="en-US" sz="2400" b="0" i="0" u="none" strike="noStrike" kern="1200" cap="none" spc="0" normalizeH="0" baseline="0" noProof="0" dirty="0">
                <a:ln w="0">
                  <a:solidFill>
                    <a:srgbClr val="15203F"/>
                  </a:solidFill>
                </a:ln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cs typeface="+mn-cs"/>
              </a:rPr>
              <a:t>拠点コード：</a:t>
            </a:r>
            <a:r>
              <a:rPr lang="en-US" altLang="ja-JP" sz="2400" dirty="0">
                <a:ln w="0">
                  <a:solidFill>
                    <a:srgbClr val="15203F"/>
                  </a:solidFill>
                </a:ln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UQJD0</a:t>
            </a:r>
            <a:r>
              <a:rPr kumimoji="1" lang="en" altLang="ja-JP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ea"/>
                <a:cs typeface="+mn-cs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 w="0">
                  <a:solidFill>
                    <a:srgbClr val="15203F"/>
                  </a:solidFill>
                </a:ln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cs typeface="+mn-cs"/>
              </a:rPr>
              <a:t>　</a:t>
            </a:r>
            <a:endParaRPr kumimoji="1" lang="en-US" altLang="ja-JP" sz="2400" b="0" i="0" u="none" strike="noStrike" kern="1200" cap="none" spc="0" normalizeH="0" baseline="0" noProof="0" dirty="0">
              <a:ln w="0">
                <a:solidFill>
                  <a:srgbClr val="15203F"/>
                </a:solidFill>
              </a:ln>
              <a:solidFill>
                <a:schemeClr val="bg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2047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A5C2850-E252-43EB-5BB4-75A2A56A6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3782" y="1984431"/>
            <a:ext cx="2317924" cy="2522259"/>
          </a:xfrm>
          <a:prstGeom prst="rect">
            <a:avLst/>
          </a:prstGeom>
        </p:spPr>
      </p:pic>
      <p:sp>
        <p:nvSpPr>
          <p:cNvPr id="5" name="吹き出し: 線 4">
            <a:extLst>
              <a:ext uri="{FF2B5EF4-FFF2-40B4-BE49-F238E27FC236}">
                <a16:creationId xmlns:a16="http://schemas.microsoft.com/office/drawing/2014/main" id="{C4320CC6-82C1-A5E7-8082-466B927EAE96}"/>
              </a:ext>
            </a:extLst>
          </p:cNvPr>
          <p:cNvSpPr/>
          <p:nvPr/>
        </p:nvSpPr>
        <p:spPr>
          <a:xfrm>
            <a:off x="9361849" y="4754879"/>
            <a:ext cx="2269857" cy="292591"/>
          </a:xfrm>
          <a:prstGeom prst="borderCallout1">
            <a:avLst>
              <a:gd name="adj1" fmla="val 20114"/>
              <a:gd name="adj2" fmla="val 79065"/>
              <a:gd name="adj3" fmla="val -815189"/>
              <a:gd name="adj4" fmla="val 80138"/>
            </a:avLst>
          </a:prstGeom>
          <a:noFill/>
          <a:ln w="19050" cap="flat" cmpd="sng" algn="ctr">
            <a:solidFill>
              <a:schemeClr val="accent5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71BCC44-5CFC-6A8E-7A5A-4AC7044A2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2878" y="1984431"/>
            <a:ext cx="2678728" cy="745321"/>
          </a:xfrm>
          <a:prstGeom prst="rect">
            <a:avLst/>
          </a:prstGeom>
        </p:spPr>
      </p:pic>
      <p:pic>
        <p:nvPicPr>
          <p:cNvPr id="7" name="コンテンツ プレースホルダー 32">
            <a:extLst>
              <a:ext uri="{FF2B5EF4-FFF2-40B4-BE49-F238E27FC236}">
                <a16:creationId xmlns:a16="http://schemas.microsoft.com/office/drawing/2014/main" id="{BA68CB7D-1BCE-B45B-2BAA-E273F1C5F7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3143" y="1984431"/>
            <a:ext cx="2407560" cy="25196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342FDAE-48C3-4C1D-DA18-F1BAE73B08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879" y="1984431"/>
            <a:ext cx="2593089" cy="14445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タイトル 1">
            <a:extLst>
              <a:ext uri="{FF2B5EF4-FFF2-40B4-BE49-F238E27FC236}">
                <a16:creationId xmlns:a16="http://schemas.microsoft.com/office/drawing/2014/main" id="{6228200B-3369-1E0F-4103-75F507118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9291" y="71018"/>
            <a:ext cx="10111925" cy="537211"/>
          </a:xfrm>
        </p:spPr>
        <p:txBody>
          <a:bodyPr/>
          <a:lstStyle/>
          <a:p>
            <a:r>
              <a:rPr kumimoji="1" lang="ja-JP" altLang="en-US"/>
              <a:t>到着予定時間連絡</a:t>
            </a:r>
            <a:endParaRPr kumimoji="1" lang="ja-JP" altLang="en-US" b="0" baseline="30000">
              <a:solidFill>
                <a:schemeClr val="accent4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850C62B-A744-F7AC-078C-FC00FCB7762E}"/>
              </a:ext>
            </a:extLst>
          </p:cNvPr>
          <p:cNvSpPr txBox="1"/>
          <p:nvPr/>
        </p:nvSpPr>
        <p:spPr>
          <a:xfrm>
            <a:off x="355601" y="1263932"/>
            <a:ext cx="2742973" cy="584775"/>
          </a:xfrm>
          <a:prstGeom prst="homePlate">
            <a:avLst/>
          </a:prstGeom>
          <a:solidFill>
            <a:schemeClr val="tx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①該当の予約を</a:t>
            </a:r>
            <a:endParaRPr kumimoji="1" lang="en-US" altLang="ja-JP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選択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8BA6B6D-B46C-CF3F-D03D-E946B920871B}"/>
              </a:ext>
            </a:extLst>
          </p:cNvPr>
          <p:cNvSpPr txBox="1"/>
          <p:nvPr/>
        </p:nvSpPr>
        <p:spPr>
          <a:xfrm>
            <a:off x="3260613" y="1263932"/>
            <a:ext cx="2742973" cy="584775"/>
          </a:xfrm>
          <a:prstGeom prst="homePlate">
            <a:avLst/>
          </a:prstGeom>
          <a:solidFill>
            <a:schemeClr val="tx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②「到着時間を連絡」を</a:t>
            </a:r>
            <a:endParaRPr kumimoji="1" lang="en-US" altLang="ja-JP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押す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44B8961-2452-C352-9EBF-362EE2703F7A}"/>
              </a:ext>
            </a:extLst>
          </p:cNvPr>
          <p:cNvSpPr txBox="1"/>
          <p:nvPr/>
        </p:nvSpPr>
        <p:spPr>
          <a:xfrm>
            <a:off x="6165625" y="1263932"/>
            <a:ext cx="2742973" cy="584775"/>
          </a:xfrm>
          <a:prstGeom prst="homePlate">
            <a:avLst/>
          </a:prstGeom>
          <a:solidFill>
            <a:schemeClr val="tx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③時間を選択し、</a:t>
            </a:r>
            <a:endParaRPr kumimoji="1" lang="en-US" altLang="ja-JP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「連絡」を押す</a:t>
            </a:r>
            <a:endParaRPr kumimoji="1" lang="en-US" altLang="ja-JP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DE9B893-4331-D948-1C60-BD265EBC323F}"/>
              </a:ext>
            </a:extLst>
          </p:cNvPr>
          <p:cNvSpPr txBox="1"/>
          <p:nvPr/>
        </p:nvSpPr>
        <p:spPr>
          <a:xfrm>
            <a:off x="9070636" y="1263932"/>
            <a:ext cx="2742973" cy="584775"/>
          </a:xfrm>
          <a:prstGeom prst="homePlate">
            <a:avLst/>
          </a:prstGeom>
          <a:solidFill>
            <a:schemeClr val="tx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④到着時間の連絡完了</a:t>
            </a:r>
            <a:endParaRPr kumimoji="1" lang="en-US" altLang="ja-JP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AB70F48B-B053-3F52-6363-DB32DE2C1945}"/>
              </a:ext>
            </a:extLst>
          </p:cNvPr>
          <p:cNvSpPr/>
          <p:nvPr/>
        </p:nvSpPr>
        <p:spPr>
          <a:xfrm>
            <a:off x="1187856" y="3109040"/>
            <a:ext cx="941435" cy="270476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7D476DD-8BBB-C88D-2480-E42CE730B61D}"/>
              </a:ext>
            </a:extLst>
          </p:cNvPr>
          <p:cNvSpPr/>
          <p:nvPr/>
        </p:nvSpPr>
        <p:spPr>
          <a:xfrm>
            <a:off x="3580837" y="2494762"/>
            <a:ext cx="2012172" cy="191811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286C97D6-6FF3-33DD-1B5E-4792C2EB7B66}"/>
              </a:ext>
            </a:extLst>
          </p:cNvPr>
          <p:cNvSpPr/>
          <p:nvPr/>
        </p:nvSpPr>
        <p:spPr>
          <a:xfrm>
            <a:off x="6267376" y="2192892"/>
            <a:ext cx="1890212" cy="493681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61A91184-CB41-4A7D-E882-7D1A1B467701}"/>
              </a:ext>
            </a:extLst>
          </p:cNvPr>
          <p:cNvSpPr/>
          <p:nvPr/>
        </p:nvSpPr>
        <p:spPr>
          <a:xfrm>
            <a:off x="9313781" y="2176835"/>
            <a:ext cx="1921914" cy="180256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0D1CFAB-4C3F-6BA2-CA07-48896A377A1F}"/>
              </a:ext>
            </a:extLst>
          </p:cNvPr>
          <p:cNvSpPr txBox="1"/>
          <p:nvPr/>
        </p:nvSpPr>
        <p:spPr>
          <a:xfrm>
            <a:off x="355601" y="657712"/>
            <a:ext cx="8715035" cy="369332"/>
          </a:xfrm>
          <a:prstGeom prst="rect">
            <a:avLst/>
          </a:prstGeom>
          <a:ln>
            <a:solidFill>
              <a:schemeClr val="bg1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予約時間に遅れそう・早く着きそうな場合、拠点に到着予定時間を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MOVO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で連絡できます。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C3896AB-9735-E6B1-5F8D-8815CB98AC39}"/>
              </a:ext>
            </a:extLst>
          </p:cNvPr>
          <p:cNvSpPr txBox="1"/>
          <p:nvPr/>
        </p:nvSpPr>
        <p:spPr>
          <a:xfrm>
            <a:off x="845414" y="105218"/>
            <a:ext cx="1224000" cy="4104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ガラケー用</a:t>
            </a: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6F1BB605-D765-BBA2-D7BC-09B4AE3FCA4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158" b="87368" l="33158" r="65263">
                        <a14:backgroundMark x1="42632" y1="27368" x2="57895" y2="484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61" t="11473" r="29639" b="9605"/>
          <a:stretch/>
        </p:blipFill>
        <p:spPr>
          <a:xfrm>
            <a:off x="472125" y="-8126"/>
            <a:ext cx="370564" cy="587466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B6008764-28BD-0626-933B-15C1B9EE3E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89725" y="4678836"/>
            <a:ext cx="2504794" cy="4010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48479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6A545669-8DE7-402D-F42F-B15EAFE97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1215" y="17764"/>
            <a:ext cx="6457150" cy="550961"/>
          </a:xfrm>
        </p:spPr>
        <p:txBody>
          <a:bodyPr anchor="b"/>
          <a:lstStyle/>
          <a:p>
            <a:pPr algn="ctr"/>
            <a:r>
              <a:rPr lang="ja-JP" altLang="en-US" b="1" dirty="0">
                <a:solidFill>
                  <a:srgbClr val="FF0000"/>
                </a:solidFill>
              </a:rPr>
              <a:t>荷積み・荷降しの</a:t>
            </a:r>
            <a:r>
              <a:rPr kumimoji="1" lang="ja-JP" altLang="en-US" b="1" dirty="0">
                <a:solidFill>
                  <a:srgbClr val="FF0000"/>
                </a:solidFill>
              </a:rPr>
              <a:t>予約を始めます！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EC8AAFA-2FBB-A46E-61F6-D3C165040DA5}"/>
              </a:ext>
            </a:extLst>
          </p:cNvPr>
          <p:cNvSpPr/>
          <p:nvPr/>
        </p:nvSpPr>
        <p:spPr>
          <a:xfrm>
            <a:off x="2310644" y="2017073"/>
            <a:ext cx="82977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センターへの入場は予約時間の</a:t>
            </a:r>
            <a:r>
              <a:rPr lang="en-US" altLang="ja-JP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30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分より前に入場しないようお願いします。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108191E-6027-ECB7-94FF-09EE50D48F7B}"/>
              </a:ext>
            </a:extLst>
          </p:cNvPr>
          <p:cNvSpPr/>
          <p:nvPr/>
        </p:nvSpPr>
        <p:spPr>
          <a:xfrm>
            <a:off x="7944850" y="2951974"/>
            <a:ext cx="3307080" cy="36933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その他のご不明点や、予約がうまくできない場合は以下の窓口にお問い合わせください。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予約や受付に関するご質問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pPr marL="457200" marR="0" lvl="1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山九</a:t>
            </a:r>
            <a:r>
              <a:rPr lang="en-US" altLang="ja-JP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株</a:t>
            </a:r>
            <a:r>
              <a:rPr lang="en-US" altLang="ja-JP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横浜支店</a:t>
            </a:r>
            <a:endParaRPr lang="en-US" altLang="ja-JP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457200" marR="0" lvl="1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物流グループ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D-CFS2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倉庫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457200" marR="0" lvl="1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担当：</a:t>
            </a: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田井能・宮崎・内山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457200" marR="0" lvl="1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TEL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lang="en-US" altLang="ja-JP" sz="12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045-622-610</a:t>
            </a:r>
            <a:r>
              <a:rPr lang="en-US" altLang="ja-JP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457200" marR="0" lvl="1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営業時間：</a:t>
            </a:r>
            <a:r>
              <a:rPr lang="en-US" altLang="ja-JP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:30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lang="en-US" altLang="ja-JP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16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:30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（平日）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システムに関するご質問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pPr marL="457200" marR="0" lvl="1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MOVO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（ムーボ）カスタマーサクセス</a:t>
            </a:r>
          </a:p>
          <a:p>
            <a:pPr marL="457200" marR="0" lvl="1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TEL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050-5358-8885</a:t>
            </a:r>
          </a:p>
          <a:p>
            <a:pPr marL="457200" marR="0" lvl="1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営業時間：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6:00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21:00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（平日）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8327106-4319-9BA7-8E09-C4C0200ACCD2}"/>
              </a:ext>
            </a:extLst>
          </p:cNvPr>
          <p:cNvSpPr/>
          <p:nvPr/>
        </p:nvSpPr>
        <p:spPr>
          <a:xfrm>
            <a:off x="2327271" y="1112934"/>
            <a:ext cx="9742810" cy="884884"/>
          </a:xfrm>
          <a:prstGeom prst="rect">
            <a:avLst/>
          </a:prstGeom>
          <a:noFill/>
        </p:spPr>
        <p:txBody>
          <a:bodyPr wrap="square" lIns="84406" tIns="42203" rIns="84406" bIns="42203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dirty="0">
                <a:ln w="0">
                  <a:solidFill>
                    <a:srgbClr val="15203F"/>
                  </a:solidFill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山九株式会社本牧</a:t>
            </a:r>
            <a:r>
              <a:rPr lang="en-US" altLang="ja-JP" sz="2800" dirty="0">
                <a:ln w="0">
                  <a:solidFill>
                    <a:srgbClr val="15203F"/>
                  </a:solidFill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D-CFS2</a:t>
            </a:r>
            <a:r>
              <a:rPr lang="ja-JP" altLang="en-US" sz="2800" dirty="0">
                <a:ln w="0">
                  <a:solidFill>
                    <a:srgbClr val="15203F"/>
                  </a:solidFill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倉庫</a:t>
            </a:r>
            <a:r>
              <a:rPr kumimoji="1" lang="ja-JP" altLang="en-US" sz="2800" b="0" i="0" u="none" strike="noStrike" kern="1200" cap="none" spc="0" normalizeH="0" baseline="0" noProof="0" dirty="0">
                <a:ln w="0">
                  <a:solidFill>
                    <a:srgbClr val="15203F"/>
                  </a:solidFill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からお願いです。</a:t>
            </a:r>
            <a:endParaRPr kumimoji="1" lang="en-US" altLang="ja-JP" sz="2800" b="0" i="0" u="none" strike="noStrike" kern="1200" cap="none" spc="0" normalizeH="0" baseline="0" noProof="0" dirty="0">
              <a:ln w="0">
                <a:solidFill>
                  <a:srgbClr val="15203F"/>
                </a:solidFill>
              </a:ln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800" dirty="0">
                <a:ln w="0">
                  <a:solidFill>
                    <a:srgbClr val="15203F"/>
                  </a:solidFill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kumimoji="1" lang="ja-JP" altLang="en-US" sz="2800" b="0" i="0" u="none" strike="noStrike" kern="1200" cap="none" spc="0" normalizeH="0" baseline="0" noProof="0" dirty="0">
                <a:ln w="0">
                  <a:solidFill>
                    <a:srgbClr val="15203F"/>
                  </a:solidFill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sz="2800" noProof="0" dirty="0">
                <a:ln w="0">
                  <a:solidFill>
                    <a:srgbClr val="15203F"/>
                  </a:solidFill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kumimoji="1" lang="ja-JP" altLang="en-US" sz="2800" b="0" i="0" u="none" strike="noStrike" kern="1200" cap="none" spc="0" normalizeH="0" baseline="0" noProof="0" dirty="0">
                <a:ln w="0">
                  <a:solidFill>
                    <a:srgbClr val="15203F"/>
                  </a:solidFill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日（</a:t>
            </a:r>
            <a:r>
              <a:rPr lang="ja-JP" altLang="en-US" sz="2800" dirty="0">
                <a:ln w="0">
                  <a:solidFill>
                    <a:srgbClr val="15203F"/>
                  </a:solidFill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水</a:t>
            </a:r>
            <a:r>
              <a:rPr kumimoji="1" lang="ja-JP" altLang="en-US" sz="2800" b="0" i="0" u="none" strike="noStrike" kern="1200" cap="none" spc="0" normalizeH="0" baseline="0" noProof="0" dirty="0">
                <a:ln w="0">
                  <a:solidFill>
                    <a:srgbClr val="15203F"/>
                  </a:solidFill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）以降の予約をお願いします！</a:t>
            </a:r>
            <a:endParaRPr kumimoji="1" lang="en-US" altLang="ja-JP" sz="2800" b="0" i="0" u="none" strike="noStrike" kern="1200" cap="none" spc="0" normalizeH="0" baseline="0" noProof="0" dirty="0">
              <a:ln w="0">
                <a:solidFill>
                  <a:srgbClr val="15203F"/>
                </a:solidFill>
              </a:ln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10" name="表 8">
            <a:extLst>
              <a:ext uri="{FF2B5EF4-FFF2-40B4-BE49-F238E27FC236}">
                <a16:creationId xmlns:a16="http://schemas.microsoft.com/office/drawing/2014/main" id="{D37850D0-3FAE-7CC4-F75E-82F106800525}"/>
              </a:ext>
            </a:extLst>
          </p:cNvPr>
          <p:cNvGraphicFramePr>
            <a:graphicFrameLocks noGrp="1"/>
          </p:cNvGraphicFramePr>
          <p:nvPr/>
        </p:nvGraphicFramePr>
        <p:xfrm>
          <a:off x="1303171" y="3329114"/>
          <a:ext cx="6173354" cy="29329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73354">
                  <a:extLst>
                    <a:ext uri="{9D8B030D-6E8A-4147-A177-3AD203B41FA5}">
                      <a16:colId xmlns:a16="http://schemas.microsoft.com/office/drawing/2014/main" val="724240546"/>
                    </a:ext>
                  </a:extLst>
                </a:gridCol>
              </a:tblGrid>
              <a:tr h="430890">
                <a:tc>
                  <a:txBody>
                    <a:bodyPr/>
                    <a:lstStyle/>
                    <a:p>
                      <a:r>
                        <a:rPr kumimoji="1" lang="ja-JP" altLang="en-US" sz="12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どうやって予約をするの？</a:t>
                      </a:r>
                      <a:endParaRPr kumimoji="1" lang="en-US" altLang="ja-JP" sz="12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lvl="1"/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スマホやガラケーから予約をしていただきます。</a:t>
                      </a: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1680510"/>
                  </a:ext>
                </a:extLst>
              </a:tr>
              <a:tr h="495157">
                <a:tc>
                  <a:txBody>
                    <a:bodyPr/>
                    <a:lstStyle/>
                    <a:p>
                      <a:r>
                        <a:rPr kumimoji="1" lang="ja-JP" altLang="en-US" sz="12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そもそもこれって何のための予約？</a:t>
                      </a:r>
                      <a:endParaRPr kumimoji="1" lang="en-US" altLang="ja-JP" sz="12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lvl="1"/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ドライバーの待機を軽減していただくための予約です。</a:t>
                      </a: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0624973"/>
                  </a:ext>
                </a:extLst>
              </a:tr>
              <a:tr h="495157">
                <a:tc>
                  <a:txBody>
                    <a:bodyPr/>
                    <a:lstStyle/>
                    <a:p>
                      <a:r>
                        <a:rPr kumimoji="1" lang="ja-JP" altLang="en-US" sz="12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予約したらその時間で確定なの？</a:t>
                      </a:r>
                      <a:endParaRPr kumimoji="1" lang="en-US" altLang="ja-JP" sz="12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lvl="1"/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確定です。もしも変更が必要な場合は当センターから連絡を差し上げます。</a:t>
                      </a:r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6389402"/>
                  </a:ext>
                </a:extLst>
              </a:tr>
              <a:tr h="495157">
                <a:tc>
                  <a:txBody>
                    <a:bodyPr/>
                    <a:lstStyle/>
                    <a:p>
                      <a:r>
                        <a:rPr kumimoji="1" lang="ja-JP" altLang="en-US" sz="12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予約した時間より遅れる・早く着く場合はどうしたらいい？</a:t>
                      </a:r>
                      <a:endParaRPr kumimoji="1" lang="en-US" altLang="ja-JP" sz="12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lvl="1"/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予約をしたウェブサイトより到着予定の時間連絡を送信できます。</a:t>
                      </a: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4390312"/>
                  </a:ext>
                </a:extLst>
              </a:tr>
              <a:tr h="495157">
                <a:tc>
                  <a:txBody>
                    <a:bodyPr/>
                    <a:lstStyle/>
                    <a:p>
                      <a:r>
                        <a:rPr kumimoji="1" lang="ja-JP" altLang="en-US" sz="12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予約がないと入場できないの？</a:t>
                      </a:r>
                      <a:endParaRPr kumimoji="1" lang="en-US" altLang="ja-JP" sz="12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lvl="1"/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予約無しでも入場</a:t>
                      </a:r>
                      <a:r>
                        <a:rPr kumimoji="1" lang="ja-JP" altLang="en-US" sz="1200" dirty="0">
                          <a:solidFill>
                            <a:schemeClr val="accent3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できますが、予約のあるトラックが優先されます</a:t>
                      </a:r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。</a:t>
                      </a:r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6591636"/>
                  </a:ext>
                </a:extLst>
              </a:tr>
              <a:tr h="495157">
                <a:tc>
                  <a:txBody>
                    <a:bodyPr/>
                    <a:lstStyle/>
                    <a:p>
                      <a:r>
                        <a:rPr kumimoji="1" lang="ja-JP" altLang="en-US" sz="12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荷積・荷降の当日はどうしたらいいの？</a:t>
                      </a:r>
                    </a:p>
                    <a:p>
                      <a:pPr lvl="1"/>
                      <a:r>
                        <a:rPr kumimoji="1" lang="ja-JP" altLang="en-US" sz="1200" dirty="0">
                          <a:solidFill>
                            <a:schemeClr val="accent3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予約開始時刻の</a:t>
                      </a:r>
                      <a:r>
                        <a:rPr kumimoji="1" lang="en-US" altLang="ja-JP" sz="1200" dirty="0">
                          <a:solidFill>
                            <a:schemeClr val="accent3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</a:t>
                      </a:r>
                      <a:r>
                        <a:rPr kumimoji="1" lang="ja-JP" altLang="en-US" sz="1200" dirty="0">
                          <a:solidFill>
                            <a:schemeClr val="accent3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分前までに到着</a:t>
                      </a:r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し、受付を済ませるようお願いします。</a:t>
                      </a:r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9841932"/>
                  </a:ext>
                </a:extLst>
              </a:tr>
            </a:tbl>
          </a:graphicData>
        </a:graphic>
      </p:graphicFrame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EAFCD06-CA18-6BE9-147E-D155D4F43521}"/>
              </a:ext>
            </a:extLst>
          </p:cNvPr>
          <p:cNvSpPr txBox="1"/>
          <p:nvPr/>
        </p:nvSpPr>
        <p:spPr>
          <a:xfrm>
            <a:off x="1303171" y="2965718"/>
            <a:ext cx="6173353" cy="369332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よくいただくご質問</a:t>
            </a:r>
            <a:r>
              <a:rPr kumimoji="1" lang="en-US" altLang="ja-JP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7C17F16B-83E7-3CA6-0E03-0A8AA29A3550}"/>
              </a:ext>
            </a:extLst>
          </p:cNvPr>
          <p:cNvGrpSpPr/>
          <p:nvPr/>
        </p:nvGrpSpPr>
        <p:grpSpPr>
          <a:xfrm>
            <a:off x="639391" y="802627"/>
            <a:ext cx="1795003" cy="1954324"/>
            <a:chOff x="8493592" y="609134"/>
            <a:chExt cx="2924633" cy="3501774"/>
          </a:xfrm>
        </p:grpSpPr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57943952-7F0A-9379-3E70-7FBCD270B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3592" y="609134"/>
              <a:ext cx="2924633" cy="3501774"/>
            </a:xfrm>
            <a:prstGeom prst="rect">
              <a:avLst/>
            </a:prstGeom>
          </p:spPr>
        </p:pic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0E7664D6-FBFB-007E-B550-62E7FD159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94479" y="941466"/>
              <a:ext cx="1048301" cy="1862431"/>
            </a:xfrm>
            <a:prstGeom prst="rect">
              <a:avLst/>
            </a:prstGeom>
          </p:spPr>
        </p:pic>
      </p:grp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80AC340-1CBA-7C74-A3A0-5F71A052A3C0}"/>
              </a:ext>
            </a:extLst>
          </p:cNvPr>
          <p:cNvSpPr txBox="1"/>
          <p:nvPr/>
        </p:nvSpPr>
        <p:spPr>
          <a:xfrm>
            <a:off x="508000" y="34375"/>
            <a:ext cx="4278200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solidFill>
                    <a:prstClr val="white">
                      <a:lumMod val="75000"/>
                    </a:prstClr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ドライバーの皆様へ</a:t>
            </a:r>
          </a:p>
        </p:txBody>
      </p:sp>
    </p:spTree>
    <p:extLst>
      <p:ext uri="{BB962C8B-B14F-4D97-AF65-F5344CB8AC3E}">
        <p14:creationId xmlns:p14="http://schemas.microsoft.com/office/powerpoint/2010/main" val="2823785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11E20DE2-2EF2-6AFF-783E-CB68E921B7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24113" y="2991951"/>
            <a:ext cx="7743774" cy="874097"/>
          </a:xfrm>
        </p:spPr>
        <p:txBody>
          <a:bodyPr/>
          <a:lstStyle/>
          <a:p>
            <a:r>
              <a:rPr kumimoji="1" lang="ja-JP" altLang="en-US"/>
              <a:t>ドライバーアプリから予約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15025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 descr="QR コード&#10;&#10;自動的に生成された説明">
            <a:extLst>
              <a:ext uri="{FF2B5EF4-FFF2-40B4-BE49-F238E27FC236}">
                <a16:creationId xmlns:a16="http://schemas.microsoft.com/office/drawing/2014/main" id="{F97FD35E-13F3-B9F5-E6AB-A5DC9FF3EDE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16" y="1784784"/>
            <a:ext cx="1067706" cy="1067706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23" name="図 22" descr="QR コード&#10;&#10;自動的に生成された説明">
            <a:extLst>
              <a:ext uri="{FF2B5EF4-FFF2-40B4-BE49-F238E27FC236}">
                <a16:creationId xmlns:a16="http://schemas.microsoft.com/office/drawing/2014/main" id="{153F4F26-B5E1-A0E3-E559-30B57A2B3C7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43" y="1762592"/>
            <a:ext cx="1089898" cy="1089898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8474D394-D5CB-22F8-432D-3D86250CC419}"/>
              </a:ext>
            </a:extLst>
          </p:cNvPr>
          <p:cNvSpPr/>
          <p:nvPr/>
        </p:nvSpPr>
        <p:spPr>
          <a:xfrm>
            <a:off x="724398" y="680491"/>
            <a:ext cx="1905665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①ダウンロード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5E4C08D0-D49A-E7D4-4AA3-4A759B0E7E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668" y="1260167"/>
            <a:ext cx="1129617" cy="434468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089422EC-5E6F-BB24-9C9C-294051B6C8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9103" y="1255071"/>
            <a:ext cx="1137516" cy="458166"/>
          </a:xfrm>
          <a:prstGeom prst="rect">
            <a:avLst/>
          </a:prstGeom>
        </p:spPr>
      </p:pic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E2098B2F-9174-6D30-67DD-E7BE66757602}"/>
              </a:ext>
            </a:extLst>
          </p:cNvPr>
          <p:cNvCxnSpPr>
            <a:cxnSpLocks/>
          </p:cNvCxnSpPr>
          <p:nvPr/>
        </p:nvCxnSpPr>
        <p:spPr>
          <a:xfrm>
            <a:off x="580820" y="1092117"/>
            <a:ext cx="229542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70003A64-E2AE-63CD-479E-2127C9FE2901}"/>
              </a:ext>
            </a:extLst>
          </p:cNvPr>
          <p:cNvSpPr/>
          <p:nvPr/>
        </p:nvSpPr>
        <p:spPr>
          <a:xfrm>
            <a:off x="3813318" y="697103"/>
            <a:ext cx="1905665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②新規登録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603EEF4F-3AEA-1497-C4BD-007C2334675E}"/>
              </a:ext>
            </a:extLst>
          </p:cNvPr>
          <p:cNvCxnSpPr>
            <a:cxnSpLocks/>
          </p:cNvCxnSpPr>
          <p:nvPr/>
        </p:nvCxnSpPr>
        <p:spPr>
          <a:xfrm>
            <a:off x="3485473" y="1092117"/>
            <a:ext cx="229542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D73F823B-5C09-E96F-02A5-070DBE918413}"/>
              </a:ext>
            </a:extLst>
          </p:cNvPr>
          <p:cNvSpPr/>
          <p:nvPr/>
        </p:nvSpPr>
        <p:spPr>
          <a:xfrm>
            <a:off x="6212774" y="689114"/>
            <a:ext cx="290363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③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ID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（携帯番号）入力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73810989-8F5A-712F-B25B-03BF06C1D61E}"/>
              </a:ext>
            </a:extLst>
          </p:cNvPr>
          <p:cNvCxnSpPr>
            <a:cxnSpLocks/>
          </p:cNvCxnSpPr>
          <p:nvPr/>
        </p:nvCxnSpPr>
        <p:spPr>
          <a:xfrm>
            <a:off x="6398862" y="1092117"/>
            <a:ext cx="229542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749792AC-693F-F22B-1759-4DEB035A9267}"/>
              </a:ext>
            </a:extLst>
          </p:cNvPr>
          <p:cNvSpPr/>
          <p:nvPr/>
        </p:nvSpPr>
        <p:spPr>
          <a:xfrm>
            <a:off x="9547158" y="696092"/>
            <a:ext cx="236479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④パスワード設定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D9A677DB-DF68-2E86-A0D2-043CD7149B3C}"/>
              </a:ext>
            </a:extLst>
          </p:cNvPr>
          <p:cNvCxnSpPr/>
          <p:nvPr/>
        </p:nvCxnSpPr>
        <p:spPr>
          <a:xfrm>
            <a:off x="9312251" y="1087021"/>
            <a:ext cx="276817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図 48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9B6C9019-C433-BCE8-5478-9B1426991D6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537" y="4050794"/>
            <a:ext cx="924073" cy="1643616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54" name="二等辺三角形 53">
            <a:extLst>
              <a:ext uri="{FF2B5EF4-FFF2-40B4-BE49-F238E27FC236}">
                <a16:creationId xmlns:a16="http://schemas.microsoft.com/office/drawing/2014/main" id="{E90E6C89-9CC5-8488-24D8-BF04AAFC0A6E}"/>
              </a:ext>
            </a:extLst>
          </p:cNvPr>
          <p:cNvSpPr/>
          <p:nvPr/>
        </p:nvSpPr>
        <p:spPr>
          <a:xfrm rot="5400000">
            <a:off x="3109029" y="1867443"/>
            <a:ext cx="321057" cy="328424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55" name="二等辺三角形 54">
            <a:extLst>
              <a:ext uri="{FF2B5EF4-FFF2-40B4-BE49-F238E27FC236}">
                <a16:creationId xmlns:a16="http://schemas.microsoft.com/office/drawing/2014/main" id="{0B5588CB-A80C-3644-B8F9-8DE8749B18B3}"/>
              </a:ext>
            </a:extLst>
          </p:cNvPr>
          <p:cNvSpPr/>
          <p:nvPr/>
        </p:nvSpPr>
        <p:spPr>
          <a:xfrm rot="5400000">
            <a:off x="5872326" y="1907388"/>
            <a:ext cx="321057" cy="328424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56" name="二等辺三角形 55">
            <a:extLst>
              <a:ext uri="{FF2B5EF4-FFF2-40B4-BE49-F238E27FC236}">
                <a16:creationId xmlns:a16="http://schemas.microsoft.com/office/drawing/2014/main" id="{80954614-B77B-752D-35BB-F6C494B16B3A}"/>
              </a:ext>
            </a:extLst>
          </p:cNvPr>
          <p:cNvSpPr/>
          <p:nvPr/>
        </p:nvSpPr>
        <p:spPr>
          <a:xfrm rot="5400000">
            <a:off x="9115622" y="1816966"/>
            <a:ext cx="321057" cy="328424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D1B78F3B-2113-2F95-D8FD-A1D0BD229C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0056" y="1159372"/>
            <a:ext cx="929302" cy="1643615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8DD5520-DBD8-E839-760A-2460486B5797}"/>
              </a:ext>
            </a:extLst>
          </p:cNvPr>
          <p:cNvSpPr/>
          <p:nvPr/>
        </p:nvSpPr>
        <p:spPr>
          <a:xfrm>
            <a:off x="654866" y="3192320"/>
            <a:ext cx="206283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アプリをダウンロードする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2EEA042-6C96-86C4-00AF-EB7DAC9336A1}"/>
              </a:ext>
            </a:extLst>
          </p:cNvPr>
          <p:cNvSpPr/>
          <p:nvPr/>
        </p:nvSpPr>
        <p:spPr>
          <a:xfrm>
            <a:off x="4321292" y="2348112"/>
            <a:ext cx="853463" cy="25170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900C14F-E266-00B5-B358-2359396EBFA8}"/>
              </a:ext>
            </a:extLst>
          </p:cNvPr>
          <p:cNvSpPr/>
          <p:nvPr/>
        </p:nvSpPr>
        <p:spPr>
          <a:xfrm>
            <a:off x="3685047" y="2933367"/>
            <a:ext cx="206283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新規登録を押す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8" name="グラフィックス 17" descr="タッチスクリーン 単色塗りつぶし">
            <a:extLst>
              <a:ext uri="{FF2B5EF4-FFF2-40B4-BE49-F238E27FC236}">
                <a16:creationId xmlns:a16="http://schemas.microsoft.com/office/drawing/2014/main" id="{61C3DFB2-7D4D-FF2E-B757-80CF1152271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35543" y="2571754"/>
            <a:ext cx="280736" cy="280736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4C28E3ED-39F0-2230-99B7-7A6134CDE34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79762" y="1159371"/>
            <a:ext cx="932769" cy="1643615"/>
          </a:xfrm>
          <a:prstGeom prst="rect">
            <a:avLst/>
          </a:prstGeom>
        </p:spPr>
      </p:pic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926BAD77-4D02-9C4C-55BB-1BD2B894A76C}"/>
              </a:ext>
            </a:extLst>
          </p:cNvPr>
          <p:cNvSpPr/>
          <p:nvPr/>
        </p:nvSpPr>
        <p:spPr>
          <a:xfrm>
            <a:off x="6096000" y="2952882"/>
            <a:ext cx="317053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MOVO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ID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（携帯番号）を入力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SMS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が送付されます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4" name="グラフィックス 33" descr="タッチスクリーン 単色塗りつぶし">
            <a:extLst>
              <a:ext uri="{FF2B5EF4-FFF2-40B4-BE49-F238E27FC236}">
                <a16:creationId xmlns:a16="http://schemas.microsoft.com/office/drawing/2014/main" id="{F1F5DE7C-DC08-1D79-A7DA-DD5DCB01D32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01491" y="2208836"/>
            <a:ext cx="280736" cy="280736"/>
          </a:xfrm>
          <a:prstGeom prst="rect">
            <a:avLst/>
          </a:prstGeom>
        </p:spPr>
      </p:pic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6CB154B7-F08C-F66A-94F4-137DA5DBB121}"/>
              </a:ext>
            </a:extLst>
          </p:cNvPr>
          <p:cNvSpPr/>
          <p:nvPr/>
        </p:nvSpPr>
        <p:spPr>
          <a:xfrm>
            <a:off x="6743462" y="1730171"/>
            <a:ext cx="853463" cy="43446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pic>
        <p:nvPicPr>
          <p:cNvPr id="43" name="図 42" descr="グラフィカル ユーザー インターフェイス, テキスト&#10;&#10;自動的に生成された説明">
            <a:extLst>
              <a:ext uri="{FF2B5EF4-FFF2-40B4-BE49-F238E27FC236}">
                <a16:creationId xmlns:a16="http://schemas.microsoft.com/office/drawing/2014/main" id="{490B321D-5994-D13F-0C28-FF1361BB22D5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343" y="1171898"/>
            <a:ext cx="917029" cy="1631088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8BEB29E5-1CFD-A1CE-5750-03FB9F16A158}"/>
              </a:ext>
            </a:extLst>
          </p:cNvPr>
          <p:cNvSpPr/>
          <p:nvPr/>
        </p:nvSpPr>
        <p:spPr>
          <a:xfrm>
            <a:off x="338857" y="3530874"/>
            <a:ext cx="236479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⑤ログイン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65" name="直線コネクタ 64">
            <a:extLst>
              <a:ext uri="{FF2B5EF4-FFF2-40B4-BE49-F238E27FC236}">
                <a16:creationId xmlns:a16="http://schemas.microsoft.com/office/drawing/2014/main" id="{F47DDC8F-7A35-AB03-991D-B2DFB13EB9E9}"/>
              </a:ext>
            </a:extLst>
          </p:cNvPr>
          <p:cNvCxnSpPr/>
          <p:nvPr/>
        </p:nvCxnSpPr>
        <p:spPr>
          <a:xfrm>
            <a:off x="103950" y="3921803"/>
            <a:ext cx="276817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二等辺三角形 65">
            <a:extLst>
              <a:ext uri="{FF2B5EF4-FFF2-40B4-BE49-F238E27FC236}">
                <a16:creationId xmlns:a16="http://schemas.microsoft.com/office/drawing/2014/main" id="{86E675ED-FB50-7AFA-711C-6CF3D33ADB3E}"/>
              </a:ext>
            </a:extLst>
          </p:cNvPr>
          <p:cNvSpPr/>
          <p:nvPr/>
        </p:nvSpPr>
        <p:spPr>
          <a:xfrm rot="5400000">
            <a:off x="5935471" y="4622189"/>
            <a:ext cx="321057" cy="328424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pic>
        <p:nvPicPr>
          <p:cNvPr id="67" name="図 66">
            <a:extLst>
              <a:ext uri="{FF2B5EF4-FFF2-40B4-BE49-F238E27FC236}">
                <a16:creationId xmlns:a16="http://schemas.microsoft.com/office/drawing/2014/main" id="{0C744826-C754-9106-0F6D-2A3A02278C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2210" y="3988919"/>
            <a:ext cx="929302" cy="1643615"/>
          </a:xfrm>
          <a:prstGeom prst="rect">
            <a:avLst/>
          </a:prstGeom>
        </p:spPr>
      </p:pic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EF2CB018-45B8-0F9A-B907-58F4461B6F56}"/>
              </a:ext>
            </a:extLst>
          </p:cNvPr>
          <p:cNvSpPr/>
          <p:nvPr/>
        </p:nvSpPr>
        <p:spPr>
          <a:xfrm>
            <a:off x="1103577" y="4925891"/>
            <a:ext cx="853463" cy="25170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pic>
        <p:nvPicPr>
          <p:cNvPr id="69" name="グラフィックス 68" descr="タッチスクリーン 単色塗りつぶし">
            <a:extLst>
              <a:ext uri="{FF2B5EF4-FFF2-40B4-BE49-F238E27FC236}">
                <a16:creationId xmlns:a16="http://schemas.microsoft.com/office/drawing/2014/main" id="{A8BBD1EC-C545-A8E4-27CF-213CB127B58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02132" y="5120672"/>
            <a:ext cx="280736" cy="280736"/>
          </a:xfrm>
          <a:prstGeom prst="rect">
            <a:avLst/>
          </a:prstGeom>
        </p:spPr>
      </p:pic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9F3B256B-914B-E6AF-477D-7A3514DECA79}"/>
              </a:ext>
            </a:extLst>
          </p:cNvPr>
          <p:cNvSpPr/>
          <p:nvPr/>
        </p:nvSpPr>
        <p:spPr>
          <a:xfrm>
            <a:off x="515442" y="5715978"/>
            <a:ext cx="206283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ID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・パスワードを入力してログイン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73" name="図 72" descr="グラフィカル ユーザー インターフェイス&#10;&#10;中程度の精度で自動的に生成された説明">
            <a:extLst>
              <a:ext uri="{FF2B5EF4-FFF2-40B4-BE49-F238E27FC236}">
                <a16:creationId xmlns:a16="http://schemas.microsoft.com/office/drawing/2014/main" id="{3AF97028-C320-69DF-CCF6-DCAC472ABA5D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292" y="4088703"/>
            <a:ext cx="924072" cy="1643616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CFEFFA8E-C769-51B2-B0D5-1C23EC369007}"/>
              </a:ext>
            </a:extLst>
          </p:cNvPr>
          <p:cNvSpPr/>
          <p:nvPr/>
        </p:nvSpPr>
        <p:spPr>
          <a:xfrm>
            <a:off x="3515619" y="3574924"/>
            <a:ext cx="236479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⑥ユーザー確認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75" name="直線コネクタ 74">
            <a:extLst>
              <a:ext uri="{FF2B5EF4-FFF2-40B4-BE49-F238E27FC236}">
                <a16:creationId xmlns:a16="http://schemas.microsoft.com/office/drawing/2014/main" id="{A81713C6-0DF1-F91E-EA08-00E42E3CE8B0}"/>
              </a:ext>
            </a:extLst>
          </p:cNvPr>
          <p:cNvCxnSpPr/>
          <p:nvPr/>
        </p:nvCxnSpPr>
        <p:spPr>
          <a:xfrm>
            <a:off x="3280712" y="3965853"/>
            <a:ext cx="276817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A257A216-BBBE-3C3F-ADFD-D71E6F689CEE}"/>
              </a:ext>
            </a:extLst>
          </p:cNvPr>
          <p:cNvSpPr/>
          <p:nvPr/>
        </p:nvSpPr>
        <p:spPr>
          <a:xfrm>
            <a:off x="6468135" y="3565743"/>
            <a:ext cx="236479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⑦利用規約確認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BEEA2FB5-EE2D-4BC2-EC4A-F079BB74FBC0}"/>
              </a:ext>
            </a:extLst>
          </p:cNvPr>
          <p:cNvCxnSpPr/>
          <p:nvPr/>
        </p:nvCxnSpPr>
        <p:spPr>
          <a:xfrm>
            <a:off x="6233228" y="3956672"/>
            <a:ext cx="276817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771E7D67-AC5A-9EE7-611B-7A14B68738BE}"/>
              </a:ext>
            </a:extLst>
          </p:cNvPr>
          <p:cNvSpPr/>
          <p:nvPr/>
        </p:nvSpPr>
        <p:spPr>
          <a:xfrm>
            <a:off x="9404946" y="3588809"/>
            <a:ext cx="236479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⑧メニュー選択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79" name="直線コネクタ 78">
            <a:extLst>
              <a:ext uri="{FF2B5EF4-FFF2-40B4-BE49-F238E27FC236}">
                <a16:creationId xmlns:a16="http://schemas.microsoft.com/office/drawing/2014/main" id="{CFA13C79-3123-DBE0-C254-835CA7A3CB81}"/>
              </a:ext>
            </a:extLst>
          </p:cNvPr>
          <p:cNvCxnSpPr/>
          <p:nvPr/>
        </p:nvCxnSpPr>
        <p:spPr>
          <a:xfrm>
            <a:off x="9170039" y="3979738"/>
            <a:ext cx="276817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8F4F28A6-B17D-1A4A-D4A3-94D46CDB99B5}"/>
              </a:ext>
            </a:extLst>
          </p:cNvPr>
          <p:cNvSpPr/>
          <p:nvPr/>
        </p:nvSpPr>
        <p:spPr>
          <a:xfrm>
            <a:off x="9404946" y="5781587"/>
            <a:ext cx="206283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登録終了です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CC959018-6A74-30A7-E003-3DAECF320A7F}"/>
              </a:ext>
            </a:extLst>
          </p:cNvPr>
          <p:cNvSpPr/>
          <p:nvPr/>
        </p:nvSpPr>
        <p:spPr>
          <a:xfrm>
            <a:off x="3807976" y="5896100"/>
            <a:ext cx="206283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登録ボタンを押す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DF74FAE1-E2F5-B4C6-7B4D-94833D139FB8}"/>
              </a:ext>
            </a:extLst>
          </p:cNvPr>
          <p:cNvSpPr/>
          <p:nvPr/>
        </p:nvSpPr>
        <p:spPr>
          <a:xfrm>
            <a:off x="4366073" y="5481803"/>
            <a:ext cx="853463" cy="25170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pic>
        <p:nvPicPr>
          <p:cNvPr id="83" name="グラフィックス 82" descr="タッチスクリーン 単色塗りつぶし">
            <a:extLst>
              <a:ext uri="{FF2B5EF4-FFF2-40B4-BE49-F238E27FC236}">
                <a16:creationId xmlns:a16="http://schemas.microsoft.com/office/drawing/2014/main" id="{71E05B66-A0B7-4A4A-B470-3D8DE5CF2425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11346" y="5645584"/>
            <a:ext cx="280736" cy="280736"/>
          </a:xfrm>
          <a:prstGeom prst="rect">
            <a:avLst/>
          </a:prstGeom>
        </p:spPr>
      </p:pic>
      <p:pic>
        <p:nvPicPr>
          <p:cNvPr id="86" name="図 85" descr="グラフィカル ユーザー インターフェイス&#10;&#10;中程度の精度で自動的に生成された説明">
            <a:extLst>
              <a:ext uri="{FF2B5EF4-FFF2-40B4-BE49-F238E27FC236}">
                <a16:creationId xmlns:a16="http://schemas.microsoft.com/office/drawing/2014/main" id="{3AFF4FB1-C67E-3B92-2684-0BFD032C2269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76" y="4070089"/>
            <a:ext cx="934537" cy="1662230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87" name="正方形/長方形 86">
            <a:extLst>
              <a:ext uri="{FF2B5EF4-FFF2-40B4-BE49-F238E27FC236}">
                <a16:creationId xmlns:a16="http://schemas.microsoft.com/office/drawing/2014/main" id="{95EF2791-CCBA-311B-E919-A414354DC910}"/>
              </a:ext>
            </a:extLst>
          </p:cNvPr>
          <p:cNvSpPr/>
          <p:nvPr/>
        </p:nvSpPr>
        <p:spPr>
          <a:xfrm>
            <a:off x="7325025" y="5147637"/>
            <a:ext cx="853463" cy="25170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pic>
        <p:nvPicPr>
          <p:cNvPr id="88" name="グラフィックス 87" descr="タッチスクリーン 単色塗りつぶし">
            <a:extLst>
              <a:ext uri="{FF2B5EF4-FFF2-40B4-BE49-F238E27FC236}">
                <a16:creationId xmlns:a16="http://schemas.microsoft.com/office/drawing/2014/main" id="{E2076260-08B2-938C-5224-4E267D350EF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38870" y="5487110"/>
            <a:ext cx="280736" cy="280736"/>
          </a:xfrm>
          <a:prstGeom prst="rect">
            <a:avLst/>
          </a:prstGeom>
        </p:spPr>
      </p:pic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169C493E-F0A3-5B84-0028-D0C6D4990EF7}"/>
              </a:ext>
            </a:extLst>
          </p:cNvPr>
          <p:cNvSpPr/>
          <p:nvPr/>
        </p:nvSpPr>
        <p:spPr>
          <a:xfrm>
            <a:off x="6694241" y="5818404"/>
            <a:ext cx="206283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利用規約を確認して登録を押す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91" name="図 90" descr="テキスト, 手紙&#10;&#10;自動的に生成された説明">
            <a:extLst>
              <a:ext uri="{FF2B5EF4-FFF2-40B4-BE49-F238E27FC236}">
                <a16:creationId xmlns:a16="http://schemas.microsoft.com/office/drawing/2014/main" id="{642B7516-F076-53A6-2F68-C868DEED2811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442" y="1136224"/>
            <a:ext cx="971843" cy="1728584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8750CB3D-F21D-A122-9B0A-A595B51E19CC}"/>
              </a:ext>
            </a:extLst>
          </p:cNvPr>
          <p:cNvSpPr/>
          <p:nvPr/>
        </p:nvSpPr>
        <p:spPr>
          <a:xfrm>
            <a:off x="9342849" y="2981121"/>
            <a:ext cx="2706977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パスワードを設定する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788042B-54CC-5085-C9DD-227F66CDC3BC}"/>
              </a:ext>
            </a:extLst>
          </p:cNvPr>
          <p:cNvGrpSpPr/>
          <p:nvPr/>
        </p:nvGrpSpPr>
        <p:grpSpPr>
          <a:xfrm>
            <a:off x="547616" y="2895515"/>
            <a:ext cx="2264425" cy="296806"/>
            <a:chOff x="566572" y="5767136"/>
            <a:chExt cx="2840994" cy="332281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B037BA02-3936-81EA-900F-14A3719CEE20}"/>
                </a:ext>
              </a:extLst>
            </p:cNvPr>
            <p:cNvSpPr/>
            <p:nvPr/>
          </p:nvSpPr>
          <p:spPr>
            <a:xfrm>
              <a:off x="566572" y="5767136"/>
              <a:ext cx="2136524" cy="3322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MOVO Driver</a:t>
              </a:r>
              <a:endPara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873700CF-EC99-8506-DBA5-E8DF743C9061}"/>
                </a:ext>
              </a:extLst>
            </p:cNvPr>
            <p:cNvSpPr/>
            <p:nvPr/>
          </p:nvSpPr>
          <p:spPr>
            <a:xfrm>
              <a:off x="2702437" y="5767137"/>
              <a:ext cx="705129" cy="332280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検索</a:t>
              </a:r>
            </a:p>
          </p:txBody>
        </p:sp>
      </p:grpSp>
      <p:sp>
        <p:nvSpPr>
          <p:cNvPr id="5" name="二等辺三角形 4">
            <a:extLst>
              <a:ext uri="{FF2B5EF4-FFF2-40B4-BE49-F238E27FC236}">
                <a16:creationId xmlns:a16="http://schemas.microsoft.com/office/drawing/2014/main" id="{87FDE7A6-1C0E-8745-F4CD-66AB3700F800}"/>
              </a:ext>
            </a:extLst>
          </p:cNvPr>
          <p:cNvSpPr/>
          <p:nvPr/>
        </p:nvSpPr>
        <p:spPr>
          <a:xfrm rot="5400000">
            <a:off x="3108473" y="4608935"/>
            <a:ext cx="321057" cy="328424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6" name="二等辺三角形 5">
            <a:extLst>
              <a:ext uri="{FF2B5EF4-FFF2-40B4-BE49-F238E27FC236}">
                <a16:creationId xmlns:a16="http://schemas.microsoft.com/office/drawing/2014/main" id="{1C889768-3C85-4703-C2BD-53313C79FB6A}"/>
              </a:ext>
            </a:extLst>
          </p:cNvPr>
          <p:cNvSpPr/>
          <p:nvPr/>
        </p:nvSpPr>
        <p:spPr>
          <a:xfrm rot="5400000">
            <a:off x="9080205" y="4610563"/>
            <a:ext cx="321057" cy="328424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410CD49-EF4E-FC16-BE71-4FF2ED6AE439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18" y="67723"/>
            <a:ext cx="500061" cy="500061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C708AD8-F5B0-F874-214C-9DBC5321100A}"/>
              </a:ext>
            </a:extLst>
          </p:cNvPr>
          <p:cNvSpPr txBox="1"/>
          <p:nvPr/>
        </p:nvSpPr>
        <p:spPr>
          <a:xfrm>
            <a:off x="760443" y="115073"/>
            <a:ext cx="1743059" cy="40862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アプリの登録</a:t>
            </a:r>
          </a:p>
        </p:txBody>
      </p:sp>
    </p:spTree>
    <p:extLst>
      <p:ext uri="{BB962C8B-B14F-4D97-AF65-F5344CB8AC3E}">
        <p14:creationId xmlns:p14="http://schemas.microsoft.com/office/powerpoint/2010/main" val="873801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F0C434C2-7289-BC67-7978-1C477B3595DC}"/>
              </a:ext>
            </a:extLst>
          </p:cNvPr>
          <p:cNvGrpSpPr/>
          <p:nvPr/>
        </p:nvGrpSpPr>
        <p:grpSpPr>
          <a:xfrm>
            <a:off x="792358" y="1579455"/>
            <a:ext cx="1897046" cy="646331"/>
            <a:chOff x="635000" y="1007920"/>
            <a:chExt cx="2295426" cy="710965"/>
          </a:xfrm>
        </p:grpSpPr>
        <p:sp>
          <p:nvSpPr>
            <p:cNvPr id="52" name="正方形/長方形 51">
              <a:extLst>
                <a:ext uri="{FF2B5EF4-FFF2-40B4-BE49-F238E27FC236}">
                  <a16:creationId xmlns:a16="http://schemas.microsoft.com/office/drawing/2014/main" id="{476A0864-4074-EFDD-D4D3-33C212CC4F86}"/>
                </a:ext>
              </a:extLst>
            </p:cNvPr>
            <p:cNvSpPr/>
            <p:nvPr/>
          </p:nvSpPr>
          <p:spPr>
            <a:xfrm>
              <a:off x="778576" y="1007920"/>
              <a:ext cx="1905666" cy="7109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①拠点を追加</a:t>
              </a:r>
              <a:endPara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cxnSp>
          <p:nvCxnSpPr>
            <p:cNvPr id="53" name="直線コネクタ 52">
              <a:extLst>
                <a:ext uri="{FF2B5EF4-FFF2-40B4-BE49-F238E27FC236}">
                  <a16:creationId xmlns:a16="http://schemas.microsoft.com/office/drawing/2014/main" id="{967760ED-0B09-1BD4-378F-003D5AD0BDEF}"/>
                </a:ext>
              </a:extLst>
            </p:cNvPr>
            <p:cNvCxnSpPr>
              <a:cxnSpLocks/>
            </p:cNvCxnSpPr>
            <p:nvPr/>
          </p:nvCxnSpPr>
          <p:spPr>
            <a:xfrm>
              <a:off x="635000" y="1419546"/>
              <a:ext cx="2295426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D8483082-1D42-4EF2-0852-0033DEBBA730}"/>
              </a:ext>
            </a:extLst>
          </p:cNvPr>
          <p:cNvGrpSpPr/>
          <p:nvPr/>
        </p:nvGrpSpPr>
        <p:grpSpPr>
          <a:xfrm>
            <a:off x="2746576" y="1579455"/>
            <a:ext cx="2114866" cy="646331"/>
            <a:chOff x="499964" y="1007920"/>
            <a:chExt cx="2558988" cy="710965"/>
          </a:xfrm>
        </p:grpSpPr>
        <p:sp>
          <p:nvSpPr>
            <p:cNvPr id="59" name="正方形/長方形 58">
              <a:extLst>
                <a:ext uri="{FF2B5EF4-FFF2-40B4-BE49-F238E27FC236}">
                  <a16:creationId xmlns:a16="http://schemas.microsoft.com/office/drawing/2014/main" id="{6747C556-4B51-80CE-1379-3A0D72ADCA57}"/>
                </a:ext>
              </a:extLst>
            </p:cNvPr>
            <p:cNvSpPr/>
            <p:nvPr/>
          </p:nvSpPr>
          <p:spPr>
            <a:xfrm>
              <a:off x="499964" y="1007920"/>
              <a:ext cx="2558988" cy="7109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②新しい予約を登録</a:t>
              </a:r>
              <a:endPara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cxnSp>
          <p:nvCxnSpPr>
            <p:cNvPr id="60" name="直線コネクタ 59">
              <a:extLst>
                <a:ext uri="{FF2B5EF4-FFF2-40B4-BE49-F238E27FC236}">
                  <a16:creationId xmlns:a16="http://schemas.microsoft.com/office/drawing/2014/main" id="{32AC50FA-2E6C-353F-0831-B42A1F294AE7}"/>
                </a:ext>
              </a:extLst>
            </p:cNvPr>
            <p:cNvCxnSpPr>
              <a:cxnSpLocks/>
            </p:cNvCxnSpPr>
            <p:nvPr/>
          </p:nvCxnSpPr>
          <p:spPr>
            <a:xfrm>
              <a:off x="635000" y="1419546"/>
              <a:ext cx="2295426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9175BCCE-B205-CE25-BE29-01CA2E334186}"/>
              </a:ext>
            </a:extLst>
          </p:cNvPr>
          <p:cNvGrpSpPr/>
          <p:nvPr/>
        </p:nvGrpSpPr>
        <p:grpSpPr>
          <a:xfrm>
            <a:off x="4922966" y="1579455"/>
            <a:ext cx="2164516" cy="646331"/>
            <a:chOff x="311361" y="1007920"/>
            <a:chExt cx="2619065" cy="710965"/>
          </a:xfrm>
        </p:grpSpPr>
        <p:sp>
          <p:nvSpPr>
            <p:cNvPr id="62" name="正方形/長方形 61">
              <a:extLst>
                <a:ext uri="{FF2B5EF4-FFF2-40B4-BE49-F238E27FC236}">
                  <a16:creationId xmlns:a16="http://schemas.microsoft.com/office/drawing/2014/main" id="{6B53D648-68A7-CB55-C3A8-E3FC3BB2D5FC}"/>
                </a:ext>
              </a:extLst>
            </p:cNvPr>
            <p:cNvSpPr/>
            <p:nvPr/>
          </p:nvSpPr>
          <p:spPr>
            <a:xfrm>
              <a:off x="311361" y="1007920"/>
              <a:ext cx="2619065" cy="7109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③予約情報の登録</a:t>
              </a:r>
              <a:endPara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cxnSp>
          <p:nvCxnSpPr>
            <p:cNvPr id="63" name="直線コネクタ 62">
              <a:extLst>
                <a:ext uri="{FF2B5EF4-FFF2-40B4-BE49-F238E27FC236}">
                  <a16:creationId xmlns:a16="http://schemas.microsoft.com/office/drawing/2014/main" id="{6B206C71-E670-10F9-7038-53E1FAF75F7E}"/>
                </a:ext>
              </a:extLst>
            </p:cNvPr>
            <p:cNvCxnSpPr>
              <a:cxnSpLocks/>
            </p:cNvCxnSpPr>
            <p:nvPr/>
          </p:nvCxnSpPr>
          <p:spPr>
            <a:xfrm>
              <a:off x="635000" y="1419546"/>
              <a:ext cx="2295426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グループ化 70">
            <a:extLst>
              <a:ext uri="{FF2B5EF4-FFF2-40B4-BE49-F238E27FC236}">
                <a16:creationId xmlns:a16="http://schemas.microsoft.com/office/drawing/2014/main" id="{9E68B4EE-C7B1-6948-3E78-295DF195FCAC}"/>
              </a:ext>
            </a:extLst>
          </p:cNvPr>
          <p:cNvGrpSpPr/>
          <p:nvPr/>
        </p:nvGrpSpPr>
        <p:grpSpPr>
          <a:xfrm>
            <a:off x="7330559" y="1579455"/>
            <a:ext cx="2114864" cy="646331"/>
            <a:chOff x="388819" y="1007920"/>
            <a:chExt cx="2558987" cy="710965"/>
          </a:xfrm>
        </p:grpSpPr>
        <p:sp>
          <p:nvSpPr>
            <p:cNvPr id="72" name="正方形/長方形 71">
              <a:extLst>
                <a:ext uri="{FF2B5EF4-FFF2-40B4-BE49-F238E27FC236}">
                  <a16:creationId xmlns:a16="http://schemas.microsoft.com/office/drawing/2014/main" id="{6DF63324-D206-A4FB-E570-E38EBDF28B5F}"/>
                </a:ext>
              </a:extLst>
            </p:cNvPr>
            <p:cNvSpPr/>
            <p:nvPr/>
          </p:nvSpPr>
          <p:spPr>
            <a:xfrm>
              <a:off x="388819" y="1007920"/>
              <a:ext cx="2558987" cy="7109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④予約時間の選択</a:t>
              </a:r>
              <a:endPara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cxnSp>
          <p:nvCxnSpPr>
            <p:cNvPr id="84" name="直線コネクタ 83">
              <a:extLst>
                <a:ext uri="{FF2B5EF4-FFF2-40B4-BE49-F238E27FC236}">
                  <a16:creationId xmlns:a16="http://schemas.microsoft.com/office/drawing/2014/main" id="{E701EBA0-36E2-5B04-5DA1-AAB4F6A18252}"/>
                </a:ext>
              </a:extLst>
            </p:cNvPr>
            <p:cNvCxnSpPr>
              <a:cxnSpLocks/>
            </p:cNvCxnSpPr>
            <p:nvPr/>
          </p:nvCxnSpPr>
          <p:spPr>
            <a:xfrm>
              <a:off x="635000" y="1419546"/>
              <a:ext cx="2295426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グループ化 84">
            <a:extLst>
              <a:ext uri="{FF2B5EF4-FFF2-40B4-BE49-F238E27FC236}">
                <a16:creationId xmlns:a16="http://schemas.microsoft.com/office/drawing/2014/main" id="{9CCC161F-8DF5-E654-205A-26A3A6EAAE50}"/>
              </a:ext>
            </a:extLst>
          </p:cNvPr>
          <p:cNvGrpSpPr/>
          <p:nvPr/>
        </p:nvGrpSpPr>
        <p:grpSpPr>
          <a:xfrm>
            <a:off x="9721618" y="1579455"/>
            <a:ext cx="1897049" cy="646331"/>
            <a:chOff x="635000" y="1007920"/>
            <a:chExt cx="2295426" cy="710965"/>
          </a:xfrm>
        </p:grpSpPr>
        <p:sp>
          <p:nvSpPr>
            <p:cNvPr id="90" name="正方形/長方形 89">
              <a:extLst>
                <a:ext uri="{FF2B5EF4-FFF2-40B4-BE49-F238E27FC236}">
                  <a16:creationId xmlns:a16="http://schemas.microsoft.com/office/drawing/2014/main" id="{28AEDCF2-8090-648F-5D7D-26DDB9EDC123}"/>
                </a:ext>
              </a:extLst>
            </p:cNvPr>
            <p:cNvSpPr/>
            <p:nvPr/>
          </p:nvSpPr>
          <p:spPr>
            <a:xfrm>
              <a:off x="641788" y="1007920"/>
              <a:ext cx="2189097" cy="7109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⑤予約登録完了</a:t>
              </a:r>
              <a:endPara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cxnSp>
          <p:nvCxnSpPr>
            <p:cNvPr id="93" name="直線コネクタ 92">
              <a:extLst>
                <a:ext uri="{FF2B5EF4-FFF2-40B4-BE49-F238E27FC236}">
                  <a16:creationId xmlns:a16="http://schemas.microsoft.com/office/drawing/2014/main" id="{091E85B6-ADC1-F1E6-6216-4CCC598F2ADD}"/>
                </a:ext>
              </a:extLst>
            </p:cNvPr>
            <p:cNvCxnSpPr>
              <a:cxnSpLocks/>
            </p:cNvCxnSpPr>
            <p:nvPr/>
          </p:nvCxnSpPr>
          <p:spPr>
            <a:xfrm>
              <a:off x="635000" y="1419546"/>
              <a:ext cx="2295426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二等辺三角形 94">
            <a:extLst>
              <a:ext uri="{FF2B5EF4-FFF2-40B4-BE49-F238E27FC236}">
                <a16:creationId xmlns:a16="http://schemas.microsoft.com/office/drawing/2014/main" id="{C4157482-C9A9-C2D6-3723-B85D368AD517}"/>
              </a:ext>
            </a:extLst>
          </p:cNvPr>
          <p:cNvSpPr/>
          <p:nvPr/>
        </p:nvSpPr>
        <p:spPr>
          <a:xfrm rot="5400000">
            <a:off x="2490764" y="3541210"/>
            <a:ext cx="252696" cy="28504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96" name="二等辺三角形 95">
            <a:extLst>
              <a:ext uri="{FF2B5EF4-FFF2-40B4-BE49-F238E27FC236}">
                <a16:creationId xmlns:a16="http://schemas.microsoft.com/office/drawing/2014/main" id="{54950DEC-2B0D-2EA1-9BD5-81F1527B787C}"/>
              </a:ext>
            </a:extLst>
          </p:cNvPr>
          <p:cNvSpPr/>
          <p:nvPr/>
        </p:nvSpPr>
        <p:spPr>
          <a:xfrm rot="5400000">
            <a:off x="4814880" y="3517145"/>
            <a:ext cx="252695" cy="264816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97" name="二等辺三角形 96">
            <a:extLst>
              <a:ext uri="{FF2B5EF4-FFF2-40B4-BE49-F238E27FC236}">
                <a16:creationId xmlns:a16="http://schemas.microsoft.com/office/drawing/2014/main" id="{A9259E6A-2EB5-1D35-21B6-E4F286579341}"/>
              </a:ext>
            </a:extLst>
          </p:cNvPr>
          <p:cNvSpPr/>
          <p:nvPr/>
        </p:nvSpPr>
        <p:spPr>
          <a:xfrm rot="5400000">
            <a:off x="7015826" y="3504957"/>
            <a:ext cx="286876" cy="323376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98" name="二等辺三角形 97">
            <a:extLst>
              <a:ext uri="{FF2B5EF4-FFF2-40B4-BE49-F238E27FC236}">
                <a16:creationId xmlns:a16="http://schemas.microsoft.com/office/drawing/2014/main" id="{8E760D67-ECE5-479D-D21B-354DE5C8709C}"/>
              </a:ext>
            </a:extLst>
          </p:cNvPr>
          <p:cNvSpPr/>
          <p:nvPr/>
        </p:nvSpPr>
        <p:spPr>
          <a:xfrm rot="5400000">
            <a:off x="9364060" y="3537505"/>
            <a:ext cx="286875" cy="25828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17DA45C-3CD3-0E1A-7204-A2EBCF8FE8B6}"/>
              </a:ext>
            </a:extLst>
          </p:cNvPr>
          <p:cNvSpPr/>
          <p:nvPr/>
        </p:nvSpPr>
        <p:spPr>
          <a:xfrm>
            <a:off x="434391" y="731216"/>
            <a:ext cx="116355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ja-JP" altLang="en-US" sz="2400" b="1" noProof="0" dirty="0">
                <a:solidFill>
                  <a:schemeClr val="bg2"/>
                </a:solidFill>
                <a:latin typeface="Noto Sans JP"/>
                <a:ea typeface="Meiryo UI"/>
              </a:rPr>
              <a:t>山九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Noto Sans JP"/>
                <a:ea typeface="Meiryo UI"/>
                <a:cs typeface="+mn-cs"/>
              </a:rPr>
              <a:t>株式会社　</a:t>
            </a:r>
            <a:r>
              <a:rPr lang="ja-JP" altLang="en-US" sz="2400" b="1" noProof="0" dirty="0">
                <a:solidFill>
                  <a:schemeClr val="bg2"/>
                </a:solidFill>
                <a:latin typeface="Noto Sans JP"/>
                <a:ea typeface="Meiryo UI"/>
              </a:rPr>
              <a:t>横浜支店　</a:t>
            </a:r>
            <a:r>
              <a:rPr lang="en-US" altLang="ja-JP" sz="2400" b="1" noProof="0" dirty="0">
                <a:solidFill>
                  <a:schemeClr val="bg2"/>
                </a:solidFill>
                <a:latin typeface="Noto Sans JP"/>
                <a:ea typeface="Meiryo UI"/>
              </a:rPr>
              <a:t>D-CFS2</a:t>
            </a:r>
            <a:r>
              <a:rPr lang="ja-JP" altLang="en-US" sz="2400" b="1" noProof="0" dirty="0">
                <a:solidFill>
                  <a:schemeClr val="bg2"/>
                </a:solidFill>
                <a:latin typeface="Noto Sans JP"/>
                <a:ea typeface="Meiryo UI"/>
              </a:rPr>
              <a:t>倉庫</a:t>
            </a:r>
            <a:r>
              <a:rPr lang="ja-JP" altLang="en-US" sz="2400" b="1" dirty="0">
                <a:solidFill>
                  <a:schemeClr val="bg2"/>
                </a:solidFill>
                <a:latin typeface="Noto Sans JP"/>
                <a:ea typeface="Meiryo UI"/>
              </a:rPr>
              <a:t>　</a:t>
            </a:r>
            <a:r>
              <a:rPr kumimoji="1" lang="ja-JP" altLang="en-US" sz="2400" b="0" i="0" u="none" strike="noStrike" kern="1200" cap="none" spc="0" normalizeH="0" baseline="0" noProof="0" dirty="0">
                <a:ln w="0">
                  <a:solidFill>
                    <a:srgbClr val="15203F"/>
                  </a:solidFill>
                </a:ln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cs typeface="+mn-cs"/>
              </a:rPr>
              <a:t>拠点コード：</a:t>
            </a:r>
            <a:r>
              <a:rPr lang="en-US" altLang="ja-JP" sz="2400" dirty="0">
                <a:ln w="0">
                  <a:solidFill>
                    <a:srgbClr val="15203F"/>
                  </a:solidFill>
                </a:ln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UQJD0</a:t>
            </a:r>
            <a:r>
              <a:rPr kumimoji="1" lang="en" altLang="ja-JP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ea"/>
                <a:cs typeface="+mn-cs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 w="0">
                  <a:solidFill>
                    <a:srgbClr val="15203F"/>
                  </a:solidFill>
                </a:ln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cs typeface="+mn-cs"/>
              </a:rPr>
              <a:t>　</a:t>
            </a:r>
            <a:endParaRPr kumimoji="1" lang="en-US" altLang="ja-JP" sz="2400" b="0" i="0" u="none" strike="noStrike" kern="1200" cap="none" spc="0" normalizeH="0" baseline="0" noProof="0" dirty="0">
              <a:ln w="0">
                <a:solidFill>
                  <a:srgbClr val="15203F"/>
                </a:solidFill>
              </a:ln>
              <a:solidFill>
                <a:schemeClr val="bg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ea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210FBCF-66E7-E965-892A-5464F177F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466" y="2386222"/>
            <a:ext cx="2006715" cy="2620262"/>
          </a:xfrm>
          <a:prstGeom prst="rect">
            <a:avLst/>
          </a:prstGeom>
        </p:spPr>
      </p:pic>
      <p:sp>
        <p:nvSpPr>
          <p:cNvPr id="99" name="吹き出し: 線 98">
            <a:extLst>
              <a:ext uri="{FF2B5EF4-FFF2-40B4-BE49-F238E27FC236}">
                <a16:creationId xmlns:a16="http://schemas.microsoft.com/office/drawing/2014/main" id="{E12EC14E-921E-393D-BC5C-6A7068F9B4EF}"/>
              </a:ext>
            </a:extLst>
          </p:cNvPr>
          <p:cNvSpPr/>
          <p:nvPr/>
        </p:nvSpPr>
        <p:spPr>
          <a:xfrm>
            <a:off x="525085" y="5439045"/>
            <a:ext cx="1890075" cy="1245068"/>
          </a:xfrm>
          <a:prstGeom prst="borderCallout1">
            <a:avLst>
              <a:gd name="adj1" fmla="val -466"/>
              <a:gd name="adj2" fmla="val 45968"/>
              <a:gd name="adj3" fmla="val -32159"/>
              <a:gd name="adj4" fmla="val 52452"/>
            </a:avLst>
          </a:prstGeom>
          <a:solidFill>
            <a:schemeClr val="accent4">
              <a:lumMod val="20000"/>
              <a:lumOff val="80000"/>
            </a:schemeClr>
          </a:solidFill>
          <a:ln w="19050" cap="flat" cmpd="sng" algn="ctr">
            <a:solidFill>
              <a:schemeClr val="accent4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t"/>
          <a:lstStyle/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初めての</a:t>
            </a:r>
            <a:r>
              <a:rPr kumimoji="1" lang="ja-JP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センター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に予約する場合、メニュー画面の「拠点を追加」ボタンから拠点コード「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拠点コード</a:t>
            </a:r>
            <a:r>
              <a:rPr lang="en-US" altLang="ja-JP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UQJD0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」をご入力ください。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57EC2E1-D2D0-2B05-66C5-6FB73116C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494" y="2345681"/>
            <a:ext cx="2023307" cy="2641927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CD196EF-F193-B23D-6D52-768DB4CFE50B}"/>
              </a:ext>
            </a:extLst>
          </p:cNvPr>
          <p:cNvSpPr/>
          <p:nvPr/>
        </p:nvSpPr>
        <p:spPr>
          <a:xfrm>
            <a:off x="464754" y="4603740"/>
            <a:ext cx="1950406" cy="383237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755C163-3CBF-51CC-F407-99D080B7E215}"/>
              </a:ext>
            </a:extLst>
          </p:cNvPr>
          <p:cNvSpPr/>
          <p:nvPr/>
        </p:nvSpPr>
        <p:spPr>
          <a:xfrm>
            <a:off x="2799211" y="3403154"/>
            <a:ext cx="1950406" cy="546288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pic>
        <p:nvPicPr>
          <p:cNvPr id="14" name="図 13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8D991AD5-AE9A-0A49-FF98-9AF496C7DF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94" b="18343"/>
          <a:stretch/>
        </p:blipFill>
        <p:spPr>
          <a:xfrm>
            <a:off x="7609630" y="2420179"/>
            <a:ext cx="1681230" cy="2338087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3270D2B1-F172-FF26-D0DB-940578F56B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69" r="5150"/>
          <a:stretch/>
        </p:blipFill>
        <p:spPr>
          <a:xfrm>
            <a:off x="5157651" y="2433897"/>
            <a:ext cx="1776741" cy="2431311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9070FCE0-BA3F-7304-B2FB-0C97A8B048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9286" y="2391707"/>
            <a:ext cx="2031772" cy="2212033"/>
          </a:xfrm>
          <a:prstGeom prst="rect">
            <a:avLst/>
          </a:prstGeom>
        </p:spPr>
      </p:pic>
      <p:sp>
        <p:nvSpPr>
          <p:cNvPr id="30" name="吹き出し: 線 29">
            <a:extLst>
              <a:ext uri="{FF2B5EF4-FFF2-40B4-BE49-F238E27FC236}">
                <a16:creationId xmlns:a16="http://schemas.microsoft.com/office/drawing/2014/main" id="{3BB9000C-373C-B818-9126-9C52BD0D7977}"/>
              </a:ext>
            </a:extLst>
          </p:cNvPr>
          <p:cNvSpPr/>
          <p:nvPr/>
        </p:nvSpPr>
        <p:spPr>
          <a:xfrm>
            <a:off x="5264157" y="5039271"/>
            <a:ext cx="2269857" cy="1644842"/>
          </a:xfrm>
          <a:prstGeom prst="borderCallout1">
            <a:avLst>
              <a:gd name="adj1" fmla="val -466"/>
              <a:gd name="adj2" fmla="val 45968"/>
              <a:gd name="adj3" fmla="val -32203"/>
              <a:gd name="adj4" fmla="val 52819"/>
            </a:avLst>
          </a:prstGeom>
          <a:solidFill>
            <a:schemeClr val="accent4">
              <a:lumMod val="20000"/>
              <a:lumOff val="80000"/>
            </a:schemeClr>
          </a:solidFill>
          <a:ln w="19050" cap="flat" cmpd="sng" algn="ctr">
            <a:solidFill>
              <a:schemeClr val="accent4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t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拠点は「</a:t>
            </a:r>
            <a:r>
              <a:rPr lang="ja-JP" altLang="en-US" sz="1100" b="1" noProof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山九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Noto Sans JP"/>
                <a:ea typeface="Meiryo UI"/>
                <a:cs typeface="+mn-cs"/>
              </a:rPr>
              <a:t>株式会社　</a:t>
            </a:r>
            <a:r>
              <a:rPr lang="en-US" altLang="ja-JP" sz="1100" b="1" noProof="0" dirty="0">
                <a:solidFill>
                  <a:srgbClr val="1A1A1A"/>
                </a:solidFill>
                <a:latin typeface="+mn-ea"/>
              </a:rPr>
              <a:t>D-CFS2</a:t>
            </a:r>
            <a:r>
              <a:rPr lang="ja-JP" altLang="en-US" sz="1100" b="1" noProof="0" dirty="0">
                <a:solidFill>
                  <a:srgbClr val="1A1A1A"/>
                </a:solidFill>
                <a:latin typeface="+mn-ea"/>
              </a:rPr>
              <a:t>倉庫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+mn-ea"/>
                <a:cs typeface="+mn-cs"/>
              </a:rPr>
              <a:t> 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」を選択してください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D61A5911-922E-DAD0-4640-8FD1C58D8EC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18" y="67723"/>
            <a:ext cx="500061" cy="500061"/>
          </a:xfrm>
          <a:prstGeom prst="rect">
            <a:avLst/>
          </a:prstGeom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430467E-CDE9-97B7-8D72-0ACD29CE098E}"/>
              </a:ext>
            </a:extLst>
          </p:cNvPr>
          <p:cNvSpPr txBox="1"/>
          <p:nvPr/>
        </p:nvSpPr>
        <p:spPr>
          <a:xfrm>
            <a:off x="760444" y="115073"/>
            <a:ext cx="1725502" cy="40862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予約の作成</a:t>
            </a:r>
          </a:p>
        </p:txBody>
      </p:sp>
    </p:spTree>
    <p:extLst>
      <p:ext uri="{BB962C8B-B14F-4D97-AF65-F5344CB8AC3E}">
        <p14:creationId xmlns:p14="http://schemas.microsoft.com/office/powerpoint/2010/main" val="614871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コンテンツ プレースホルダー 5">
            <a:extLst>
              <a:ext uri="{FF2B5EF4-FFF2-40B4-BE49-F238E27FC236}">
                <a16:creationId xmlns:a16="http://schemas.microsoft.com/office/drawing/2014/main" id="{97D15D15-B02D-3AA8-6ED5-1FF9CB4598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667"/>
          <a:stretch/>
        </p:blipFill>
        <p:spPr>
          <a:xfrm>
            <a:off x="2719183" y="1882652"/>
            <a:ext cx="2061412" cy="274180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8D929358-AD7A-24F6-84EE-69499B2264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903"/>
          <a:stretch/>
        </p:blipFill>
        <p:spPr>
          <a:xfrm>
            <a:off x="378720" y="1874587"/>
            <a:ext cx="2061412" cy="274180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C21D9FB-8C5A-5620-AC17-5517E232C4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414"/>
          <a:stretch/>
        </p:blipFill>
        <p:spPr>
          <a:xfrm>
            <a:off x="7466737" y="1831914"/>
            <a:ext cx="1902125" cy="310407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F1927BF9-67FF-F0B9-DD84-668D9D0ED3E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567"/>
          <a:stretch/>
        </p:blipFill>
        <p:spPr>
          <a:xfrm>
            <a:off x="5111082" y="1874587"/>
            <a:ext cx="1890212" cy="2972622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7BAB0F0E-9653-4D30-29CA-D37B47AB676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5561"/>
          <a:stretch/>
        </p:blipFill>
        <p:spPr>
          <a:xfrm>
            <a:off x="9766437" y="1845019"/>
            <a:ext cx="1902126" cy="2842391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A9959ED-3A25-D762-8A39-9EA235305208}"/>
              </a:ext>
            </a:extLst>
          </p:cNvPr>
          <p:cNvSpPr txBox="1"/>
          <p:nvPr/>
        </p:nvSpPr>
        <p:spPr>
          <a:xfrm>
            <a:off x="312717" y="1225217"/>
            <a:ext cx="2340000" cy="584775"/>
          </a:xfrm>
          <a:prstGeom prst="homePlate">
            <a:avLst/>
          </a:prstGeom>
          <a:solidFill>
            <a:schemeClr val="tx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①該当の予約を</a:t>
            </a:r>
            <a:endParaRPr kumimoji="1" lang="en-US" altLang="ja-JP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選択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8FE3DD8-EA71-69E4-C820-76A98E1732A4}"/>
              </a:ext>
            </a:extLst>
          </p:cNvPr>
          <p:cNvSpPr txBox="1"/>
          <p:nvPr/>
        </p:nvSpPr>
        <p:spPr>
          <a:xfrm>
            <a:off x="2652717" y="1225217"/>
            <a:ext cx="2340000" cy="584775"/>
          </a:xfrm>
          <a:prstGeom prst="homePlate">
            <a:avLst/>
          </a:prstGeom>
          <a:solidFill>
            <a:schemeClr val="tx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②「到着時間を連絡」を</a:t>
            </a:r>
            <a:endParaRPr kumimoji="1" lang="en-US" altLang="ja-JP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タップ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602A723-21FE-DDC5-CF05-1985E6C50590}"/>
              </a:ext>
            </a:extLst>
          </p:cNvPr>
          <p:cNvSpPr txBox="1"/>
          <p:nvPr/>
        </p:nvSpPr>
        <p:spPr>
          <a:xfrm>
            <a:off x="4992412" y="1213321"/>
            <a:ext cx="2340000" cy="584775"/>
          </a:xfrm>
          <a:prstGeom prst="homePlate">
            <a:avLst/>
          </a:prstGeom>
          <a:solidFill>
            <a:schemeClr val="tx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③時間を</a:t>
            </a:r>
            <a:endParaRPr kumimoji="1" lang="en-US" altLang="ja-JP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タップ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D4AE487-6F44-B1B3-94F6-C1D1EF675516}"/>
              </a:ext>
            </a:extLst>
          </p:cNvPr>
          <p:cNvSpPr txBox="1"/>
          <p:nvPr/>
        </p:nvSpPr>
        <p:spPr>
          <a:xfrm>
            <a:off x="7332412" y="1225640"/>
            <a:ext cx="2340000" cy="584775"/>
          </a:xfrm>
          <a:prstGeom prst="homePlate">
            <a:avLst/>
          </a:prstGeom>
          <a:solidFill>
            <a:schemeClr val="tx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④時間を選択、</a:t>
            </a:r>
            <a:endParaRPr kumimoji="1" lang="en-US" altLang="ja-JP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決定ボタンを押す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0BF9ED8-9E40-BB23-DFAD-E7B92398D2EB}"/>
              </a:ext>
            </a:extLst>
          </p:cNvPr>
          <p:cNvSpPr txBox="1"/>
          <p:nvPr/>
        </p:nvSpPr>
        <p:spPr>
          <a:xfrm>
            <a:off x="9686437" y="1213320"/>
            <a:ext cx="2340000" cy="584775"/>
          </a:xfrm>
          <a:prstGeom prst="homePlate">
            <a:avLst/>
          </a:prstGeom>
          <a:solidFill>
            <a:schemeClr val="tx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⑤到着予定時間</a:t>
            </a:r>
            <a:endParaRPr kumimoji="1" lang="en-US" altLang="ja-JP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の連絡完了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34CBED27-6E7E-3D6A-4B01-F84059D90F6E}"/>
              </a:ext>
            </a:extLst>
          </p:cNvPr>
          <p:cNvSpPr/>
          <p:nvPr/>
        </p:nvSpPr>
        <p:spPr>
          <a:xfrm>
            <a:off x="378720" y="2751360"/>
            <a:ext cx="2066647" cy="84455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E650809C-F050-CE52-9699-82364101E994}"/>
              </a:ext>
            </a:extLst>
          </p:cNvPr>
          <p:cNvSpPr/>
          <p:nvPr/>
        </p:nvSpPr>
        <p:spPr>
          <a:xfrm>
            <a:off x="2748330" y="2524573"/>
            <a:ext cx="2012172" cy="29814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3A0DAE0-D046-8F11-CC2C-B9E45686FC7B}"/>
              </a:ext>
            </a:extLst>
          </p:cNvPr>
          <p:cNvSpPr/>
          <p:nvPr/>
        </p:nvSpPr>
        <p:spPr>
          <a:xfrm>
            <a:off x="5111083" y="2777864"/>
            <a:ext cx="1890212" cy="493681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B4EC8192-CFBE-DF90-0AB8-F21C1E9AF227}"/>
              </a:ext>
            </a:extLst>
          </p:cNvPr>
          <p:cNvSpPr/>
          <p:nvPr/>
        </p:nvSpPr>
        <p:spPr>
          <a:xfrm>
            <a:off x="7466737" y="2990246"/>
            <a:ext cx="1921914" cy="714037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1E1DA1A0-987B-4C19-C223-486BC5C11C95}"/>
              </a:ext>
            </a:extLst>
          </p:cNvPr>
          <p:cNvSpPr/>
          <p:nvPr/>
        </p:nvSpPr>
        <p:spPr>
          <a:xfrm>
            <a:off x="9009622" y="2751360"/>
            <a:ext cx="425027" cy="238886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B35EEE8-32EA-504F-05F8-69229103B13A}"/>
              </a:ext>
            </a:extLst>
          </p:cNvPr>
          <p:cNvSpPr txBox="1"/>
          <p:nvPr/>
        </p:nvSpPr>
        <p:spPr>
          <a:xfrm>
            <a:off x="355601" y="657712"/>
            <a:ext cx="8715035" cy="369332"/>
          </a:xfrm>
          <a:prstGeom prst="rect">
            <a:avLst/>
          </a:prstGeom>
          <a:ln>
            <a:solidFill>
              <a:schemeClr val="bg1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予約時間に遅れそう・早く着きそうな場合、拠点に到着予定時間を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MOVO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で連絡できます。</a:t>
            </a:r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9270893C-3906-EEB3-C359-025FF096B6B5}"/>
              </a:ext>
            </a:extLst>
          </p:cNvPr>
          <p:cNvSpPr/>
          <p:nvPr/>
        </p:nvSpPr>
        <p:spPr>
          <a:xfrm>
            <a:off x="9730068" y="2160105"/>
            <a:ext cx="1443854" cy="377720"/>
          </a:xfrm>
          <a:prstGeom prst="ellipse">
            <a:avLst/>
          </a:prstGeom>
          <a:noFill/>
          <a:ln w="28575">
            <a:solidFill>
              <a:schemeClr val="accent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45FB042E-A485-8831-9A0A-AE027B2AC711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20" y="78290"/>
            <a:ext cx="500061" cy="500061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C7261FB-E611-1161-78EF-EAA038C8C5C8}"/>
              </a:ext>
            </a:extLst>
          </p:cNvPr>
          <p:cNvSpPr txBox="1"/>
          <p:nvPr/>
        </p:nvSpPr>
        <p:spPr>
          <a:xfrm>
            <a:off x="850024" y="141599"/>
            <a:ext cx="2387132" cy="40862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到着予定時間連絡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5ED795A-6B14-8A19-F624-702981ECC0CA}"/>
              </a:ext>
            </a:extLst>
          </p:cNvPr>
          <p:cNvSpPr/>
          <p:nvPr/>
        </p:nvSpPr>
        <p:spPr>
          <a:xfrm>
            <a:off x="5050102" y="2973405"/>
            <a:ext cx="2012172" cy="29814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A2041FA-4157-EC2E-076B-7125BED87EC6}"/>
              </a:ext>
            </a:extLst>
          </p:cNvPr>
          <p:cNvSpPr/>
          <p:nvPr/>
        </p:nvSpPr>
        <p:spPr>
          <a:xfrm>
            <a:off x="7392761" y="2990246"/>
            <a:ext cx="2012172" cy="735536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5300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11E20DE2-2EF2-6AFF-783E-CB68E921B7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24113" y="2991951"/>
            <a:ext cx="7743774" cy="874097"/>
          </a:xfrm>
        </p:spPr>
        <p:txBody>
          <a:bodyPr/>
          <a:lstStyle/>
          <a:p>
            <a:r>
              <a:rPr kumimoji="1" lang="ja-JP" altLang="en-US" dirty="0"/>
              <a:t>アプリ登録の対応が難しいドライバー様向け資料</a:t>
            </a:r>
          </a:p>
        </p:txBody>
      </p:sp>
    </p:spTree>
    <p:extLst>
      <p:ext uri="{BB962C8B-B14F-4D97-AF65-F5344CB8AC3E}">
        <p14:creationId xmlns:p14="http://schemas.microsoft.com/office/powerpoint/2010/main" val="4008291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31C568E6-4EB0-22BE-4E5B-3FFA7CDBC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2961" y="2718172"/>
            <a:ext cx="1672365" cy="2183686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F00348B2-4AB0-19FB-7A1B-9185C4280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0127" y="164045"/>
            <a:ext cx="8808952" cy="537211"/>
          </a:xfrm>
        </p:spPr>
        <p:txBody>
          <a:bodyPr/>
          <a:lstStyle/>
          <a:p>
            <a:r>
              <a:rPr lang="ja-JP" altLang="en-US" dirty="0">
                <a:solidFill>
                  <a:schemeClr val="accent1"/>
                </a:solidFill>
              </a:rPr>
              <a:t>予約方法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A868449A-06E0-1178-1097-C5F8959794F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18" y="67723"/>
            <a:ext cx="500061" cy="500061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A0CE981-C4DF-C5BE-5794-E3EC154B86E1}"/>
              </a:ext>
            </a:extLst>
          </p:cNvPr>
          <p:cNvSpPr txBox="1"/>
          <p:nvPr/>
        </p:nvSpPr>
        <p:spPr>
          <a:xfrm>
            <a:off x="760444" y="115073"/>
            <a:ext cx="1224000" cy="40862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スマホ用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0E3EF40D-690B-FCDD-69A2-C0F62EB0CD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6409" y="2687900"/>
            <a:ext cx="1288584" cy="1644841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4D0A22F-F4E9-0BA1-5315-C63F44852571}"/>
              </a:ext>
            </a:extLst>
          </p:cNvPr>
          <p:cNvSpPr/>
          <p:nvPr/>
        </p:nvSpPr>
        <p:spPr>
          <a:xfrm>
            <a:off x="2038903" y="3129068"/>
            <a:ext cx="558532" cy="156756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F12536CB-E68C-B329-EBE9-EC9846A06D3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10"/>
          <a:stretch/>
        </p:blipFill>
        <p:spPr>
          <a:xfrm>
            <a:off x="8982015" y="2726011"/>
            <a:ext cx="1394149" cy="2008522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8AB3AB60-F7F2-1A39-BA38-2D8663E7A6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71520" y="2675038"/>
            <a:ext cx="1543901" cy="1680877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9B0BFAD1-50D2-5C39-96F8-5931E4BDDD1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2488" y="2726010"/>
            <a:ext cx="1308228" cy="221372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35" name="Picture 10" descr="http://www.clker.com/cliparts/E/l/b/T/j/S/hand-md.png">
            <a:extLst>
              <a:ext uri="{FF2B5EF4-FFF2-40B4-BE49-F238E27FC236}">
                <a16:creationId xmlns:a16="http://schemas.microsoft.com/office/drawing/2014/main" id="{0EDB0301-1593-C0BC-F9F9-98C884D44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804" y="3280717"/>
            <a:ext cx="276509" cy="38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6F342DDB-B8B3-AAE1-C071-5853F431D70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976" y="2706936"/>
            <a:ext cx="1311048" cy="2111823"/>
          </a:xfrm>
          <a:prstGeom prst="rect">
            <a:avLst/>
          </a:prstGeom>
        </p:spPr>
      </p:pic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94008086-EA9E-E251-1C5E-C3FA60D1E9DA}"/>
              </a:ext>
            </a:extLst>
          </p:cNvPr>
          <p:cNvSpPr/>
          <p:nvPr/>
        </p:nvSpPr>
        <p:spPr>
          <a:xfrm>
            <a:off x="5345838" y="3522606"/>
            <a:ext cx="1142014" cy="439192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pic>
        <p:nvPicPr>
          <p:cNvPr id="39" name="Picture 10" descr="http://www.clker.com/cliparts/E/l/b/T/j/S/hand-md.png">
            <a:extLst>
              <a:ext uri="{FF2B5EF4-FFF2-40B4-BE49-F238E27FC236}">
                <a16:creationId xmlns:a16="http://schemas.microsoft.com/office/drawing/2014/main" id="{17B31949-7646-D406-F109-23A2ACEEB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680" y="3896308"/>
            <a:ext cx="276509" cy="38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四角形: 角を丸くする 39">
            <a:extLst>
              <a:ext uri="{FF2B5EF4-FFF2-40B4-BE49-F238E27FC236}">
                <a16:creationId xmlns:a16="http://schemas.microsoft.com/office/drawing/2014/main" id="{15F52910-C3DF-D4CF-2612-A00008F10A8A}"/>
              </a:ext>
            </a:extLst>
          </p:cNvPr>
          <p:cNvSpPr>
            <a:spLocks noChangeAspect="1"/>
          </p:cNvSpPr>
          <p:nvPr/>
        </p:nvSpPr>
        <p:spPr>
          <a:xfrm>
            <a:off x="137970" y="1558077"/>
            <a:ext cx="11932111" cy="48216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専用電話番号：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050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-3503-8669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　　拠点コード：</a:t>
            </a:r>
            <a:r>
              <a:rPr lang="en-US" altLang="ja-JP" sz="2400" b="1" dirty="0">
                <a:solidFill>
                  <a:srgbClr val="FFFFFF"/>
                </a:solidFill>
              </a:rPr>
              <a:t>UQJD0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C4FA100D-B215-1B28-9D9B-14B12E79DDA9}"/>
              </a:ext>
            </a:extLst>
          </p:cNvPr>
          <p:cNvSpPr/>
          <p:nvPr/>
        </p:nvSpPr>
        <p:spPr>
          <a:xfrm>
            <a:off x="7015050" y="2707453"/>
            <a:ext cx="1249897" cy="1885243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44" name="吹き出し: 線 43">
            <a:extLst>
              <a:ext uri="{FF2B5EF4-FFF2-40B4-BE49-F238E27FC236}">
                <a16:creationId xmlns:a16="http://schemas.microsoft.com/office/drawing/2014/main" id="{3DC8803A-FF7C-8CA7-3DF0-6AAF051B4C08}"/>
              </a:ext>
            </a:extLst>
          </p:cNvPr>
          <p:cNvSpPr/>
          <p:nvPr/>
        </p:nvSpPr>
        <p:spPr>
          <a:xfrm>
            <a:off x="8909282" y="5014261"/>
            <a:ext cx="2269857" cy="411243"/>
          </a:xfrm>
          <a:prstGeom prst="borderCallout1">
            <a:avLst>
              <a:gd name="adj1" fmla="val -1368"/>
              <a:gd name="adj2" fmla="val 14243"/>
              <a:gd name="adj3" fmla="val -95272"/>
              <a:gd name="adj4" fmla="val 18428"/>
            </a:avLst>
          </a:prstGeom>
          <a:solidFill>
            <a:schemeClr val="accent4">
              <a:lumMod val="20000"/>
              <a:lumOff val="80000"/>
            </a:schemeClr>
          </a:solidFill>
          <a:ln w="19050" cap="flat" cmpd="sng" algn="ctr">
            <a:solidFill>
              <a:schemeClr val="accent4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t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予約の時間帯は作業の開始から終了までを表しています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BD6077C1-BBBE-498D-1163-2CA1F71BE2E5}"/>
              </a:ext>
            </a:extLst>
          </p:cNvPr>
          <p:cNvSpPr/>
          <p:nvPr/>
        </p:nvSpPr>
        <p:spPr>
          <a:xfrm>
            <a:off x="8984682" y="3257999"/>
            <a:ext cx="1391481" cy="1376193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pic>
        <p:nvPicPr>
          <p:cNvPr id="48" name="図 47">
            <a:extLst>
              <a:ext uri="{FF2B5EF4-FFF2-40B4-BE49-F238E27FC236}">
                <a16:creationId xmlns:a16="http://schemas.microsoft.com/office/drawing/2014/main" id="{E00E89D1-2D3E-2ED2-3A26-161B3830CE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37189" y="3934976"/>
            <a:ext cx="1187194" cy="591593"/>
          </a:xfrm>
          <a:prstGeom prst="rect">
            <a:avLst/>
          </a:prstGeom>
        </p:spPr>
      </p:pic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ED668EDC-DCC6-8540-B49E-7E34E361F289}"/>
              </a:ext>
            </a:extLst>
          </p:cNvPr>
          <p:cNvSpPr/>
          <p:nvPr/>
        </p:nvSpPr>
        <p:spPr>
          <a:xfrm>
            <a:off x="3488440" y="4648870"/>
            <a:ext cx="1276898" cy="286676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51" name="矢印: 五方向 50">
            <a:extLst>
              <a:ext uri="{FF2B5EF4-FFF2-40B4-BE49-F238E27FC236}">
                <a16:creationId xmlns:a16="http://schemas.microsoft.com/office/drawing/2014/main" id="{F30FFDCB-7650-6180-7FEC-4D375D917C2D}"/>
              </a:ext>
            </a:extLst>
          </p:cNvPr>
          <p:cNvSpPr/>
          <p:nvPr/>
        </p:nvSpPr>
        <p:spPr>
          <a:xfrm>
            <a:off x="143976" y="2083065"/>
            <a:ext cx="5047150" cy="293252"/>
          </a:xfrm>
          <a:prstGeom prst="homePlate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携帯での予約フロー（１回目のみ）</a:t>
            </a:r>
          </a:p>
        </p:txBody>
      </p:sp>
      <p:sp>
        <p:nvSpPr>
          <p:cNvPr id="52" name="矢印: 五方向 51">
            <a:extLst>
              <a:ext uri="{FF2B5EF4-FFF2-40B4-BE49-F238E27FC236}">
                <a16:creationId xmlns:a16="http://schemas.microsoft.com/office/drawing/2014/main" id="{BB781AA0-744E-AD3A-C3C2-BD2A28004DA5}"/>
              </a:ext>
            </a:extLst>
          </p:cNvPr>
          <p:cNvSpPr/>
          <p:nvPr/>
        </p:nvSpPr>
        <p:spPr>
          <a:xfrm>
            <a:off x="132713" y="2410969"/>
            <a:ext cx="1477426" cy="233356"/>
          </a:xfrm>
          <a:prstGeom prst="homePlate">
            <a:avLst/>
          </a:prstGeom>
          <a:solidFill>
            <a:schemeClr val="tx1">
              <a:lumMod val="10000"/>
              <a:lumOff val="9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①専用番号に電話</a:t>
            </a:r>
          </a:p>
        </p:txBody>
      </p:sp>
      <p:sp>
        <p:nvSpPr>
          <p:cNvPr id="53" name="矢印: 五方向 52">
            <a:extLst>
              <a:ext uri="{FF2B5EF4-FFF2-40B4-BE49-F238E27FC236}">
                <a16:creationId xmlns:a16="http://schemas.microsoft.com/office/drawing/2014/main" id="{0820BA20-7BAD-BA25-E82F-2ED660A83219}"/>
              </a:ext>
            </a:extLst>
          </p:cNvPr>
          <p:cNvSpPr/>
          <p:nvPr/>
        </p:nvSpPr>
        <p:spPr>
          <a:xfrm>
            <a:off x="1607916" y="2410969"/>
            <a:ext cx="1718380" cy="233356"/>
          </a:xfrm>
          <a:prstGeom prst="homePlate">
            <a:avLst/>
          </a:prstGeom>
          <a:solidFill>
            <a:schemeClr val="tx1">
              <a:lumMod val="10000"/>
              <a:lumOff val="9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②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SMS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で届くリンクを開く</a:t>
            </a:r>
          </a:p>
        </p:txBody>
      </p:sp>
      <p:sp>
        <p:nvSpPr>
          <p:cNvPr id="54" name="矢印: 五方向 53">
            <a:extLst>
              <a:ext uri="{FF2B5EF4-FFF2-40B4-BE49-F238E27FC236}">
                <a16:creationId xmlns:a16="http://schemas.microsoft.com/office/drawing/2014/main" id="{D28EF2FC-9B86-CF17-6F64-74ADF9F3B43A}"/>
              </a:ext>
            </a:extLst>
          </p:cNvPr>
          <p:cNvSpPr/>
          <p:nvPr/>
        </p:nvSpPr>
        <p:spPr>
          <a:xfrm>
            <a:off x="3326295" y="2410968"/>
            <a:ext cx="1864829" cy="247021"/>
          </a:xfrm>
          <a:prstGeom prst="homePlate">
            <a:avLst/>
          </a:prstGeom>
          <a:solidFill>
            <a:schemeClr val="tx1">
              <a:lumMod val="10000"/>
              <a:lumOff val="9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③拠点を追加</a:t>
            </a:r>
          </a:p>
        </p:txBody>
      </p:sp>
      <p:sp>
        <p:nvSpPr>
          <p:cNvPr id="56" name="矢印: 五方向 55">
            <a:extLst>
              <a:ext uri="{FF2B5EF4-FFF2-40B4-BE49-F238E27FC236}">
                <a16:creationId xmlns:a16="http://schemas.microsoft.com/office/drawing/2014/main" id="{5DB553E0-C834-B54D-0CED-4B6690548132}"/>
              </a:ext>
            </a:extLst>
          </p:cNvPr>
          <p:cNvSpPr/>
          <p:nvPr/>
        </p:nvSpPr>
        <p:spPr>
          <a:xfrm>
            <a:off x="5191124" y="2073225"/>
            <a:ext cx="7000876" cy="303091"/>
          </a:xfrm>
          <a:prstGeom prst="homePlate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携帯での予約フロー</a:t>
            </a:r>
          </a:p>
        </p:txBody>
      </p:sp>
      <p:sp>
        <p:nvSpPr>
          <p:cNvPr id="57" name="矢印: 五方向 56">
            <a:extLst>
              <a:ext uri="{FF2B5EF4-FFF2-40B4-BE49-F238E27FC236}">
                <a16:creationId xmlns:a16="http://schemas.microsoft.com/office/drawing/2014/main" id="{C9469333-5A2C-9943-4EC2-9C0F7DE77DF8}"/>
              </a:ext>
            </a:extLst>
          </p:cNvPr>
          <p:cNvSpPr/>
          <p:nvPr/>
        </p:nvSpPr>
        <p:spPr>
          <a:xfrm>
            <a:off x="5191124" y="2401214"/>
            <a:ext cx="1581151" cy="253718"/>
          </a:xfrm>
          <a:prstGeom prst="homePlate">
            <a:avLst/>
          </a:prstGeom>
          <a:solidFill>
            <a:schemeClr val="tx1">
              <a:lumMod val="10000"/>
              <a:lumOff val="9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④新しい予約を登録</a:t>
            </a:r>
          </a:p>
        </p:txBody>
      </p:sp>
      <p:sp>
        <p:nvSpPr>
          <p:cNvPr id="58" name="矢印: 五方向 57">
            <a:extLst>
              <a:ext uri="{FF2B5EF4-FFF2-40B4-BE49-F238E27FC236}">
                <a16:creationId xmlns:a16="http://schemas.microsoft.com/office/drawing/2014/main" id="{C8BA7F4A-C265-06D4-EB19-6565A33AB41F}"/>
              </a:ext>
            </a:extLst>
          </p:cNvPr>
          <p:cNvSpPr/>
          <p:nvPr/>
        </p:nvSpPr>
        <p:spPr>
          <a:xfrm>
            <a:off x="6760699" y="2400410"/>
            <a:ext cx="1908000" cy="247021"/>
          </a:xfrm>
          <a:prstGeom prst="homePlate">
            <a:avLst/>
          </a:prstGeom>
          <a:solidFill>
            <a:schemeClr val="tx1">
              <a:lumMod val="10000"/>
              <a:lumOff val="9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⑤予約情報の入力</a:t>
            </a:r>
          </a:p>
        </p:txBody>
      </p:sp>
      <p:sp>
        <p:nvSpPr>
          <p:cNvPr id="59" name="矢印: 五方向 58">
            <a:extLst>
              <a:ext uri="{FF2B5EF4-FFF2-40B4-BE49-F238E27FC236}">
                <a16:creationId xmlns:a16="http://schemas.microsoft.com/office/drawing/2014/main" id="{CA63CC50-39BA-673F-27F2-49AEDD36BB7F}"/>
              </a:ext>
            </a:extLst>
          </p:cNvPr>
          <p:cNvSpPr/>
          <p:nvPr/>
        </p:nvSpPr>
        <p:spPr>
          <a:xfrm>
            <a:off x="8664015" y="2409024"/>
            <a:ext cx="1908000" cy="247021"/>
          </a:xfrm>
          <a:prstGeom prst="homePlate">
            <a:avLst/>
          </a:prstGeom>
          <a:solidFill>
            <a:schemeClr val="tx1">
              <a:lumMod val="10000"/>
              <a:lumOff val="9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⑥予約時間の選択</a:t>
            </a:r>
          </a:p>
        </p:txBody>
      </p:sp>
      <p:sp>
        <p:nvSpPr>
          <p:cNvPr id="60" name="矢印: 五方向 59">
            <a:extLst>
              <a:ext uri="{FF2B5EF4-FFF2-40B4-BE49-F238E27FC236}">
                <a16:creationId xmlns:a16="http://schemas.microsoft.com/office/drawing/2014/main" id="{F0E5D0CE-EA9F-E541-E177-AEB518764AE6}"/>
              </a:ext>
            </a:extLst>
          </p:cNvPr>
          <p:cNvSpPr/>
          <p:nvPr/>
        </p:nvSpPr>
        <p:spPr>
          <a:xfrm>
            <a:off x="10571521" y="2409223"/>
            <a:ext cx="1543900" cy="235102"/>
          </a:xfrm>
          <a:prstGeom prst="homePlate">
            <a:avLst/>
          </a:prstGeom>
          <a:solidFill>
            <a:schemeClr val="tx1">
              <a:lumMod val="10000"/>
              <a:lumOff val="9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⑦予約登録完了</a:t>
            </a:r>
          </a:p>
        </p:txBody>
      </p:sp>
      <p:sp>
        <p:nvSpPr>
          <p:cNvPr id="61" name="吹き出し: 線 60">
            <a:extLst>
              <a:ext uri="{FF2B5EF4-FFF2-40B4-BE49-F238E27FC236}">
                <a16:creationId xmlns:a16="http://schemas.microsoft.com/office/drawing/2014/main" id="{0099F888-7C3D-D900-8D0D-E1AB022E0AAA}"/>
              </a:ext>
            </a:extLst>
          </p:cNvPr>
          <p:cNvSpPr/>
          <p:nvPr/>
        </p:nvSpPr>
        <p:spPr>
          <a:xfrm>
            <a:off x="970701" y="5029417"/>
            <a:ext cx="2269857" cy="1289533"/>
          </a:xfrm>
          <a:prstGeom prst="borderCallout1">
            <a:avLst>
              <a:gd name="adj1" fmla="val -466"/>
              <a:gd name="adj2" fmla="val 45968"/>
              <a:gd name="adj3" fmla="val -100587"/>
              <a:gd name="adj4" fmla="val 52235"/>
            </a:avLst>
          </a:prstGeom>
          <a:solidFill>
            <a:schemeClr val="accent4">
              <a:lumMod val="20000"/>
              <a:lumOff val="80000"/>
            </a:schemeClr>
          </a:solidFill>
          <a:ln w="19050" cap="flat" cmpd="sng" algn="ctr">
            <a:solidFill>
              <a:schemeClr val="accent4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t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一度、取得したリンクは何度でも利用できますので、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ぜひブックマークをお願いします！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MOVO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のドライバー予約を利用できる物流センターや倉庫なら、どこでも予約可能です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51474D31-A0E6-5B0A-2BB5-EBF02FAF03B4}"/>
              </a:ext>
            </a:extLst>
          </p:cNvPr>
          <p:cNvSpPr/>
          <p:nvPr/>
        </p:nvSpPr>
        <p:spPr>
          <a:xfrm>
            <a:off x="7001903" y="2745194"/>
            <a:ext cx="1336028" cy="1791893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62" name="吹き出し: 線 61">
            <a:extLst>
              <a:ext uri="{FF2B5EF4-FFF2-40B4-BE49-F238E27FC236}">
                <a16:creationId xmlns:a16="http://schemas.microsoft.com/office/drawing/2014/main" id="{AD7A15A7-0639-ABE9-6A0E-F1F0AF146B41}"/>
              </a:ext>
            </a:extLst>
          </p:cNvPr>
          <p:cNvSpPr/>
          <p:nvPr/>
        </p:nvSpPr>
        <p:spPr>
          <a:xfrm>
            <a:off x="6251269" y="5077516"/>
            <a:ext cx="2269857" cy="914493"/>
          </a:xfrm>
          <a:prstGeom prst="borderCallout1">
            <a:avLst>
              <a:gd name="adj1" fmla="val -466"/>
              <a:gd name="adj2" fmla="val 45968"/>
              <a:gd name="adj3" fmla="val -394660"/>
              <a:gd name="adj4" fmla="val 60704"/>
            </a:avLst>
          </a:prstGeom>
          <a:solidFill>
            <a:schemeClr val="accent4">
              <a:lumMod val="20000"/>
              <a:lumOff val="80000"/>
            </a:schemeClr>
          </a:solidFill>
          <a:ln w="19050" cap="flat" cmpd="sng" algn="ctr">
            <a:solidFill>
              <a:schemeClr val="accent4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t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拠点は「</a:t>
            </a:r>
            <a:r>
              <a:rPr lang="ja-JP" altLang="en-US" sz="1100" b="1" noProof="0" dirty="0">
                <a:solidFill>
                  <a:srgbClr val="1A1A1A"/>
                </a:solidFill>
                <a:latin typeface="Noto Sans JP"/>
                <a:ea typeface="Meiryo UI"/>
              </a:rPr>
              <a:t>山九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Noto Sans JP"/>
                <a:ea typeface="Meiryo UI"/>
                <a:cs typeface="+mn-cs"/>
              </a:rPr>
              <a:t>株式会社　</a:t>
            </a:r>
            <a:r>
              <a:rPr lang="en-US" altLang="ja-JP" sz="1100" b="1" noProof="0" dirty="0">
                <a:solidFill>
                  <a:srgbClr val="1A1A1A"/>
                </a:solidFill>
                <a:latin typeface="Noto Sans JP"/>
                <a:ea typeface="Meiryo UI"/>
              </a:rPr>
              <a:t>D-CFS2</a:t>
            </a:r>
            <a:r>
              <a:rPr lang="ja-JP" altLang="en-US" sz="1100" b="1" noProof="0" dirty="0">
                <a:solidFill>
                  <a:srgbClr val="1A1A1A"/>
                </a:solidFill>
                <a:latin typeface="Noto Sans JP"/>
                <a:ea typeface="Meiryo UI"/>
              </a:rPr>
              <a:t>倉庫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」を選択してください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04B5735-28C2-5821-D32C-EABA95D2D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719" y="2751860"/>
            <a:ext cx="1672365" cy="2183686"/>
          </a:xfrm>
          <a:prstGeom prst="rect">
            <a:avLst/>
          </a:prstGeom>
        </p:spPr>
      </p:pic>
      <p:sp>
        <p:nvSpPr>
          <p:cNvPr id="55" name="吹き出し: 線 54">
            <a:extLst>
              <a:ext uri="{FF2B5EF4-FFF2-40B4-BE49-F238E27FC236}">
                <a16:creationId xmlns:a16="http://schemas.microsoft.com/office/drawing/2014/main" id="{2A0A59CC-A3B8-2B3E-69C0-988001CDF135}"/>
              </a:ext>
            </a:extLst>
          </p:cNvPr>
          <p:cNvSpPr/>
          <p:nvPr/>
        </p:nvSpPr>
        <p:spPr>
          <a:xfrm>
            <a:off x="3326295" y="5156417"/>
            <a:ext cx="1910068" cy="1245068"/>
          </a:xfrm>
          <a:prstGeom prst="borderCallout1">
            <a:avLst>
              <a:gd name="adj1" fmla="val -466"/>
              <a:gd name="adj2" fmla="val 45968"/>
              <a:gd name="adj3" fmla="val -18002"/>
              <a:gd name="adj4" fmla="val 46623"/>
            </a:avLst>
          </a:prstGeom>
          <a:solidFill>
            <a:schemeClr val="accent4">
              <a:lumMod val="20000"/>
              <a:lumOff val="80000"/>
            </a:schemeClr>
          </a:solidFill>
          <a:ln w="19050" cap="flat" cmpd="sng" algn="ctr">
            <a:solidFill>
              <a:schemeClr val="accent4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t"/>
          <a:lstStyle/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初めての</a:t>
            </a:r>
            <a:r>
              <a:rPr kumimoji="1" lang="ja-JP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センター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に携帯電話で予約する場合、メニュー画面の「拠点を追加」ボタンから拠点コード</a:t>
            </a:r>
            <a:r>
              <a:rPr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:UQJD0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をご入力ください。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F206782-DE6C-18EB-2BB9-D12DDFC57F69}"/>
              </a:ext>
            </a:extLst>
          </p:cNvPr>
          <p:cNvSpPr/>
          <p:nvPr/>
        </p:nvSpPr>
        <p:spPr>
          <a:xfrm>
            <a:off x="3293084" y="4618770"/>
            <a:ext cx="1662000" cy="283088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14100D7-3CE3-0349-EDA4-76DF5227DF49}"/>
              </a:ext>
            </a:extLst>
          </p:cNvPr>
          <p:cNvSpPr/>
          <p:nvPr/>
        </p:nvSpPr>
        <p:spPr>
          <a:xfrm>
            <a:off x="434391" y="731216"/>
            <a:ext cx="116355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ja-JP" altLang="en-US" sz="2400" b="1" noProof="0" dirty="0">
                <a:solidFill>
                  <a:schemeClr val="bg2"/>
                </a:solidFill>
                <a:latin typeface="Noto Sans JP"/>
                <a:ea typeface="Meiryo UI"/>
              </a:rPr>
              <a:t>山九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Noto Sans JP"/>
                <a:ea typeface="Meiryo UI"/>
                <a:cs typeface="+mn-cs"/>
              </a:rPr>
              <a:t>株式会社　</a:t>
            </a:r>
            <a:r>
              <a:rPr lang="ja-JP" altLang="en-US" sz="2400" b="1" noProof="0" dirty="0">
                <a:solidFill>
                  <a:schemeClr val="bg2"/>
                </a:solidFill>
                <a:latin typeface="Noto Sans JP"/>
                <a:ea typeface="Meiryo UI"/>
              </a:rPr>
              <a:t>横浜支店　</a:t>
            </a:r>
            <a:r>
              <a:rPr lang="en-US" altLang="ja-JP" sz="2400" b="1" noProof="0" dirty="0">
                <a:solidFill>
                  <a:schemeClr val="bg2"/>
                </a:solidFill>
                <a:latin typeface="Noto Sans JP"/>
                <a:ea typeface="Meiryo UI"/>
              </a:rPr>
              <a:t>D-CFS2</a:t>
            </a:r>
            <a:r>
              <a:rPr lang="ja-JP" altLang="en-US" sz="2400" b="1" noProof="0" dirty="0">
                <a:solidFill>
                  <a:schemeClr val="bg2"/>
                </a:solidFill>
                <a:latin typeface="Noto Sans JP"/>
                <a:ea typeface="Meiryo UI"/>
              </a:rPr>
              <a:t>倉庫</a:t>
            </a:r>
            <a:r>
              <a:rPr lang="ja-JP" altLang="en-US" sz="2400" b="1" dirty="0">
                <a:solidFill>
                  <a:schemeClr val="bg2"/>
                </a:solidFill>
                <a:latin typeface="Noto Sans JP"/>
                <a:ea typeface="Meiryo UI"/>
              </a:rPr>
              <a:t>　</a:t>
            </a:r>
            <a:r>
              <a:rPr kumimoji="1" lang="ja-JP" altLang="en-US" sz="2400" b="0" i="0" u="none" strike="noStrike" kern="1200" cap="none" spc="0" normalizeH="0" baseline="0" noProof="0" dirty="0">
                <a:ln w="0">
                  <a:solidFill>
                    <a:srgbClr val="15203F"/>
                  </a:solidFill>
                </a:ln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cs typeface="+mn-cs"/>
              </a:rPr>
              <a:t>拠点コード：</a:t>
            </a:r>
            <a:r>
              <a:rPr lang="en-US" altLang="ja-JP" sz="2400" dirty="0">
                <a:ln w="0">
                  <a:solidFill>
                    <a:srgbClr val="15203F"/>
                  </a:solidFill>
                </a:ln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UQJD0</a:t>
            </a:r>
            <a:r>
              <a:rPr kumimoji="1" lang="en" altLang="ja-JP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ea"/>
                <a:cs typeface="+mn-cs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 w="0">
                  <a:solidFill>
                    <a:srgbClr val="15203F"/>
                  </a:solidFill>
                </a:ln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cs typeface="+mn-cs"/>
              </a:rPr>
              <a:t>　</a:t>
            </a:r>
            <a:endParaRPr kumimoji="1" lang="en-US" altLang="ja-JP" sz="2400" b="0" i="0" u="none" strike="noStrike" kern="1200" cap="none" spc="0" normalizeH="0" baseline="0" noProof="0" dirty="0">
              <a:ln w="0">
                <a:solidFill>
                  <a:srgbClr val="15203F"/>
                </a:solidFill>
              </a:ln>
              <a:solidFill>
                <a:schemeClr val="bg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046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8D462329-9D6A-0AB4-5C4C-F77C6F47E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0591" y="125709"/>
            <a:ext cx="10111925" cy="537211"/>
          </a:xfrm>
        </p:spPr>
        <p:txBody>
          <a:bodyPr/>
          <a:lstStyle/>
          <a:p>
            <a:r>
              <a:rPr kumimoji="1" lang="ja-JP" altLang="en-US" dirty="0"/>
              <a:t>到着予定時間連絡</a:t>
            </a:r>
            <a:endParaRPr kumimoji="1" lang="ja-JP" altLang="en-US" b="0" baseline="30000" dirty="0">
              <a:solidFill>
                <a:schemeClr val="accent4"/>
              </a:solidFill>
            </a:endParaRPr>
          </a:p>
        </p:txBody>
      </p:sp>
      <p:pic>
        <p:nvPicPr>
          <p:cNvPr id="7" name="コンテンツ プレースホルダー 5">
            <a:extLst>
              <a:ext uri="{FF2B5EF4-FFF2-40B4-BE49-F238E27FC236}">
                <a16:creationId xmlns:a16="http://schemas.microsoft.com/office/drawing/2014/main" id="{97D15D15-B02D-3AA8-6ED5-1FF9CB4598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667"/>
          <a:stretch/>
        </p:blipFill>
        <p:spPr>
          <a:xfrm>
            <a:off x="2719183" y="1882652"/>
            <a:ext cx="2061412" cy="274180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8D929358-AD7A-24F6-84EE-69499B2264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903"/>
          <a:stretch/>
        </p:blipFill>
        <p:spPr>
          <a:xfrm>
            <a:off x="378720" y="1874587"/>
            <a:ext cx="2061412" cy="274180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C21D9FB-8C5A-5620-AC17-5517E232C4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414"/>
          <a:stretch/>
        </p:blipFill>
        <p:spPr>
          <a:xfrm>
            <a:off x="7466737" y="1831914"/>
            <a:ext cx="1902125" cy="310407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F1927BF9-67FF-F0B9-DD84-668D9D0ED3E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567"/>
          <a:stretch/>
        </p:blipFill>
        <p:spPr>
          <a:xfrm>
            <a:off x="5111082" y="1874587"/>
            <a:ext cx="1890212" cy="2972622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7BAB0F0E-9653-4D30-29CA-D37B47AB676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0813"/>
          <a:stretch/>
        </p:blipFill>
        <p:spPr>
          <a:xfrm>
            <a:off x="9766437" y="1845019"/>
            <a:ext cx="1902126" cy="3002190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A9959ED-3A25-D762-8A39-9EA235305208}"/>
              </a:ext>
            </a:extLst>
          </p:cNvPr>
          <p:cNvSpPr txBox="1"/>
          <p:nvPr/>
        </p:nvSpPr>
        <p:spPr>
          <a:xfrm>
            <a:off x="312717" y="1225217"/>
            <a:ext cx="2340000" cy="584775"/>
          </a:xfrm>
          <a:prstGeom prst="homePlate">
            <a:avLst/>
          </a:prstGeom>
          <a:solidFill>
            <a:schemeClr val="tx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①該当の予約を</a:t>
            </a:r>
            <a:endParaRPr kumimoji="1" lang="en-US" altLang="ja-JP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選択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8FE3DD8-EA71-69E4-C820-76A98E1732A4}"/>
              </a:ext>
            </a:extLst>
          </p:cNvPr>
          <p:cNvSpPr txBox="1"/>
          <p:nvPr/>
        </p:nvSpPr>
        <p:spPr>
          <a:xfrm>
            <a:off x="2652717" y="1225217"/>
            <a:ext cx="2340000" cy="584775"/>
          </a:xfrm>
          <a:prstGeom prst="homePlate">
            <a:avLst/>
          </a:prstGeom>
          <a:solidFill>
            <a:schemeClr val="tx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②「到着時間を連絡」を</a:t>
            </a:r>
            <a:endParaRPr kumimoji="1" lang="en-US" altLang="ja-JP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タップ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602A723-21FE-DDC5-CF05-1985E6C50590}"/>
              </a:ext>
            </a:extLst>
          </p:cNvPr>
          <p:cNvSpPr txBox="1"/>
          <p:nvPr/>
        </p:nvSpPr>
        <p:spPr>
          <a:xfrm>
            <a:off x="4992412" y="1213321"/>
            <a:ext cx="2340000" cy="584775"/>
          </a:xfrm>
          <a:prstGeom prst="homePlate">
            <a:avLst/>
          </a:prstGeom>
          <a:solidFill>
            <a:schemeClr val="tx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③時間を</a:t>
            </a:r>
            <a:endParaRPr kumimoji="1" lang="en-US" altLang="ja-JP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タップ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D4AE487-6F44-B1B3-94F6-C1D1EF675516}"/>
              </a:ext>
            </a:extLst>
          </p:cNvPr>
          <p:cNvSpPr txBox="1"/>
          <p:nvPr/>
        </p:nvSpPr>
        <p:spPr>
          <a:xfrm>
            <a:off x="7332412" y="1225640"/>
            <a:ext cx="2340000" cy="584775"/>
          </a:xfrm>
          <a:prstGeom prst="homePlate">
            <a:avLst/>
          </a:prstGeom>
          <a:solidFill>
            <a:schemeClr val="tx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④時間を選択、</a:t>
            </a:r>
            <a:endParaRPr kumimoji="1" lang="en-US" altLang="ja-JP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決定ボタンを押す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0BF9ED8-9E40-BB23-DFAD-E7B92398D2EB}"/>
              </a:ext>
            </a:extLst>
          </p:cNvPr>
          <p:cNvSpPr txBox="1"/>
          <p:nvPr/>
        </p:nvSpPr>
        <p:spPr>
          <a:xfrm>
            <a:off x="9686437" y="1213320"/>
            <a:ext cx="2340000" cy="584775"/>
          </a:xfrm>
          <a:prstGeom prst="homePlate">
            <a:avLst/>
          </a:prstGeom>
          <a:solidFill>
            <a:schemeClr val="tx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⑤到着予定時間</a:t>
            </a:r>
            <a:endParaRPr kumimoji="1" lang="en-US" altLang="ja-JP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の連絡完了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34CBED27-6E7E-3D6A-4B01-F84059D90F6E}"/>
              </a:ext>
            </a:extLst>
          </p:cNvPr>
          <p:cNvSpPr/>
          <p:nvPr/>
        </p:nvSpPr>
        <p:spPr>
          <a:xfrm>
            <a:off x="378720" y="2751360"/>
            <a:ext cx="2066647" cy="84455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E650809C-F050-CE52-9699-82364101E994}"/>
              </a:ext>
            </a:extLst>
          </p:cNvPr>
          <p:cNvSpPr/>
          <p:nvPr/>
        </p:nvSpPr>
        <p:spPr>
          <a:xfrm>
            <a:off x="2748330" y="2524573"/>
            <a:ext cx="2012172" cy="29814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3A0DAE0-D046-8F11-CC2C-B9E45686FC7B}"/>
              </a:ext>
            </a:extLst>
          </p:cNvPr>
          <p:cNvSpPr/>
          <p:nvPr/>
        </p:nvSpPr>
        <p:spPr>
          <a:xfrm>
            <a:off x="5111083" y="2777864"/>
            <a:ext cx="1890212" cy="493681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B4EC8192-CFBE-DF90-0AB8-F21C1E9AF227}"/>
              </a:ext>
            </a:extLst>
          </p:cNvPr>
          <p:cNvSpPr/>
          <p:nvPr/>
        </p:nvSpPr>
        <p:spPr>
          <a:xfrm>
            <a:off x="7466737" y="2990246"/>
            <a:ext cx="1921914" cy="714037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1E1DA1A0-987B-4C19-C223-486BC5C11C95}"/>
              </a:ext>
            </a:extLst>
          </p:cNvPr>
          <p:cNvSpPr/>
          <p:nvPr/>
        </p:nvSpPr>
        <p:spPr>
          <a:xfrm>
            <a:off x="9009622" y="2751360"/>
            <a:ext cx="425027" cy="238886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B35EEE8-32EA-504F-05F8-69229103B13A}"/>
              </a:ext>
            </a:extLst>
          </p:cNvPr>
          <p:cNvSpPr txBox="1"/>
          <p:nvPr/>
        </p:nvSpPr>
        <p:spPr>
          <a:xfrm>
            <a:off x="355601" y="657712"/>
            <a:ext cx="8715035" cy="369332"/>
          </a:xfrm>
          <a:prstGeom prst="rect">
            <a:avLst/>
          </a:prstGeom>
          <a:ln>
            <a:solidFill>
              <a:schemeClr val="bg1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予約時間に遅れそう・早く着きそうな場合、拠点に到着予定時間を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MOVO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で連絡できます。</a:t>
            </a:r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9270893C-3906-EEB3-C359-025FF096B6B5}"/>
              </a:ext>
            </a:extLst>
          </p:cNvPr>
          <p:cNvSpPr/>
          <p:nvPr/>
        </p:nvSpPr>
        <p:spPr>
          <a:xfrm>
            <a:off x="9730068" y="2160105"/>
            <a:ext cx="1443854" cy="377720"/>
          </a:xfrm>
          <a:prstGeom prst="ellipse">
            <a:avLst/>
          </a:prstGeom>
          <a:noFill/>
          <a:ln w="28575">
            <a:solidFill>
              <a:schemeClr val="accent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45FB042E-A485-8831-9A0A-AE027B2AC711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01" y="77796"/>
            <a:ext cx="500061" cy="500061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C7261FB-E611-1161-78EF-EAA038C8C5C8}"/>
              </a:ext>
            </a:extLst>
          </p:cNvPr>
          <p:cNvSpPr txBox="1"/>
          <p:nvPr/>
        </p:nvSpPr>
        <p:spPr>
          <a:xfrm>
            <a:off x="968627" y="124010"/>
            <a:ext cx="1224000" cy="40862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スマホ用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5ED795A-6B14-8A19-F624-702981ECC0CA}"/>
              </a:ext>
            </a:extLst>
          </p:cNvPr>
          <p:cNvSpPr/>
          <p:nvPr/>
        </p:nvSpPr>
        <p:spPr>
          <a:xfrm>
            <a:off x="5050102" y="2973405"/>
            <a:ext cx="2012172" cy="29814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A2041FA-4157-EC2E-076B-7125BED87EC6}"/>
              </a:ext>
            </a:extLst>
          </p:cNvPr>
          <p:cNvSpPr/>
          <p:nvPr/>
        </p:nvSpPr>
        <p:spPr>
          <a:xfrm>
            <a:off x="7392761" y="2990246"/>
            <a:ext cx="2012172" cy="735536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5918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Hacobu カラーパレット2023">
      <a:dk1>
        <a:srgbClr val="3F3F3F"/>
      </a:dk1>
      <a:lt1>
        <a:srgbClr val="FFFFFF"/>
      </a:lt1>
      <a:dk2>
        <a:srgbClr val="F2001C"/>
      </a:dk2>
      <a:lt2>
        <a:srgbClr val="000000"/>
      </a:lt2>
      <a:accent1>
        <a:srgbClr val="F2001C"/>
      </a:accent1>
      <a:accent2>
        <a:srgbClr val="FF93A0"/>
      </a:accent2>
      <a:accent3>
        <a:srgbClr val="000000"/>
      </a:accent3>
      <a:accent4>
        <a:srgbClr val="FBB400"/>
      </a:accent4>
      <a:accent5>
        <a:srgbClr val="FFFFFF"/>
      </a:accent5>
      <a:accent6>
        <a:srgbClr val="FFFFFF"/>
      </a:accent6>
      <a:hlink>
        <a:srgbClr val="0070C0"/>
      </a:hlink>
      <a:folHlink>
        <a:srgbClr val="7030A0"/>
      </a:folHlink>
    </a:clrScheme>
    <a:fontScheme name="Hacobu フォント2023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l">
          <a:spcBef>
            <a:spcPts val="600"/>
          </a:spcBef>
          <a:defRPr kumimoji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noAutofit/>
      </a:bodyPr>
      <a:lstStyle>
        <a:defPPr marL="0" indent="0" algn="l">
          <a:lnSpc>
            <a:spcPct val="100000"/>
          </a:lnSpc>
          <a:spcBef>
            <a:spcPts val="600"/>
          </a:spcBef>
          <a:buFont typeface="Arial" panose="020B0604020202020204" pitchFamily="34" charset="0"/>
          <a:buNone/>
          <a:defRPr kumimoji="1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Hacobu カラーパレット2023">
      <a:dk1>
        <a:srgbClr val="3F3F3F"/>
      </a:dk1>
      <a:lt1>
        <a:srgbClr val="FFFFFF"/>
      </a:lt1>
      <a:dk2>
        <a:srgbClr val="F2001C"/>
      </a:dk2>
      <a:lt2>
        <a:srgbClr val="000000"/>
      </a:lt2>
      <a:accent1>
        <a:srgbClr val="F2001C"/>
      </a:accent1>
      <a:accent2>
        <a:srgbClr val="F2001C"/>
      </a:accent2>
      <a:accent3>
        <a:srgbClr val="000000"/>
      </a:accent3>
      <a:accent4>
        <a:srgbClr val="FBB400"/>
      </a:accent4>
      <a:accent5>
        <a:srgbClr val="FFFFFF"/>
      </a:accent5>
      <a:accent6>
        <a:srgbClr val="FFFFFF"/>
      </a:accent6>
      <a:hlink>
        <a:srgbClr val="F2001C"/>
      </a:hlink>
      <a:folHlink>
        <a:srgbClr val="F2001C"/>
      </a:folHlink>
    </a:clrScheme>
    <a:fontScheme name="Hacobu フォント2023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976</Words>
  <Application>Microsoft Office PowerPoint</Application>
  <PresentationFormat>ワイド画面</PresentationFormat>
  <Paragraphs>140</Paragraphs>
  <Slides>11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11</vt:i4>
      </vt:variant>
    </vt:vector>
  </HeadingPairs>
  <TitlesOfParts>
    <vt:vector size="17" baseType="lpstr">
      <vt:lpstr>Meiryo UI</vt:lpstr>
      <vt:lpstr>Noto Sans JP</vt:lpstr>
      <vt:lpstr>游ゴシック</vt:lpstr>
      <vt:lpstr>Arial</vt:lpstr>
      <vt:lpstr>Office テーマ</vt:lpstr>
      <vt:lpstr>1_Office テーマ</vt:lpstr>
      <vt:lpstr>ドライバー予約について</vt:lpstr>
      <vt:lpstr>荷積み・荷降しの予約を始めます！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予約方法</vt:lpstr>
      <vt:lpstr>到着予定時間連絡</vt:lpstr>
      <vt:lpstr>予約方法</vt:lpstr>
      <vt:lpstr>到着予定時間連絡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飯塚 信彦</dc:creator>
  <cp:lastModifiedBy>TYO64</cp:lastModifiedBy>
  <cp:revision>25</cp:revision>
  <cp:lastPrinted>2023-12-26T09:47:46Z</cp:lastPrinted>
  <dcterms:created xsi:type="dcterms:W3CDTF">2023-05-11T08:43:04Z</dcterms:created>
  <dcterms:modified xsi:type="dcterms:W3CDTF">2024-01-10T01:42:32Z</dcterms:modified>
</cp:coreProperties>
</file>